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53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3/12/2018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73" y="697240"/>
            <a:ext cx="5705174" cy="3803450"/>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40641"/>
            <a:ext cx="6239321" cy="568960"/>
          </a:xfrm>
          <a:noFill/>
        </p:spPr>
        <p:txBody>
          <a:bodyPr anchor="t">
            <a:normAutofit fontScale="90000"/>
          </a:bodyPr>
          <a:lstStyle/>
          <a:p>
            <a:r>
              <a:rPr lang="en-US" sz="2400" b="1" dirty="0">
                <a:latin typeface="Dakota" pitchFamily="2" charset="0"/>
              </a:rPr>
              <a:t>Fleming Park Open House</a:t>
            </a:r>
            <a:br>
              <a:rPr lang="en-US" sz="2400" b="1" dirty="0">
                <a:latin typeface="Dakota" pitchFamily="2" charset="0"/>
              </a:rPr>
            </a:br>
            <a:r>
              <a:rPr lang="en-US" sz="2400" b="1" dirty="0">
                <a:latin typeface="Dakota" pitchFamily="2" charset="0"/>
              </a:rPr>
              <a:t>Thursday 3/15 11-3</a:t>
            </a:r>
          </a:p>
        </p:txBody>
      </p:sp>
      <p:sp>
        <p:nvSpPr>
          <p:cNvPr id="3" name="Subtitle 2"/>
          <p:cNvSpPr>
            <a:spLocks noGrp="1"/>
          </p:cNvSpPr>
          <p:nvPr>
            <p:ph type="subTitle" idx="1"/>
          </p:nvPr>
        </p:nvSpPr>
        <p:spPr>
          <a:xfrm>
            <a:off x="0" y="5470316"/>
            <a:ext cx="6239321" cy="3595593"/>
          </a:xfrm>
        </p:spPr>
        <p:txBody>
          <a:bodyPr anchor="ctr">
            <a:noAutofit/>
          </a:bodyPr>
          <a:lstStyle/>
          <a:p>
            <a:pPr>
              <a:lnSpc>
                <a:spcPct val="100000"/>
              </a:lnSpc>
              <a:spcBef>
                <a:spcPts val="0"/>
              </a:spcBef>
            </a:pPr>
            <a:r>
              <a:rPr lang="en-US" sz="1600" b="1" dirty="0">
                <a:latin typeface="Century Gothic" panose="020B0502020202020204" pitchFamily="34" charset="0"/>
              </a:rPr>
              <a:t>My friends, if you want to enjoy the benefits of the coveted quiet and stately Fleming Park, this is the home for you! Saunter effortlessly to the unrivaled backyard and focus on the wooded serenity far away from noisy neighbors, while birds serenade you to total relaxation. Unlike others in the subdivision, this majestic 2-story "Sanderling" style with detached 1-car garage backs up to deep woods, offering unmatched privacy. Finished in Sept 2017, it offers the most modern conveniences, such as </a:t>
            </a:r>
            <a:r>
              <a:rPr lang="en-US" sz="1600" b="1" dirty="0" err="1">
                <a:latin typeface="Century Gothic" panose="020B0502020202020204" pitchFamily="34" charset="0"/>
              </a:rPr>
              <a:t>tankless</a:t>
            </a:r>
            <a:r>
              <a:rPr lang="en-US" sz="1600" b="1" dirty="0">
                <a:latin typeface="Century Gothic" panose="020B0502020202020204" pitchFamily="34" charset="0"/>
              </a:rPr>
              <a:t> hot water, energy efficient HVAC, gas range &amp; granite countertops. The owner has selected numerous upgrades and premium features. Fleming Park boasts a beautiful park with play area and walking trails; you may even see egrets leisurely sashaying through the stream which meanders through.</a:t>
            </a:r>
          </a:p>
        </p:txBody>
      </p:sp>
      <p:sp>
        <p:nvSpPr>
          <p:cNvPr id="5" name="Rectangle 4"/>
          <p:cNvSpPr/>
          <p:nvPr/>
        </p:nvSpPr>
        <p:spPr>
          <a:xfrm>
            <a:off x="0" y="9253577"/>
            <a:ext cx="3160095" cy="769441"/>
          </a:xfrm>
          <a:prstGeom prst="rect">
            <a:avLst/>
          </a:prstGeom>
        </p:spPr>
        <p:txBody>
          <a:bodyPr wrap="square">
            <a:spAutoFit/>
          </a:bodyPr>
          <a:lstStyle/>
          <a:p>
            <a:r>
              <a:rPr lang="it-IT" sz="1600" b="1" kern="1400" dirty="0">
                <a:latin typeface="Century Gothic" panose="020B0502020202020204" pitchFamily="34" charset="0"/>
              </a:rPr>
              <a:t>Eric Windt</a:t>
            </a:r>
          </a:p>
          <a:p>
            <a:r>
              <a:rPr lang="it-IT" sz="1400" kern="1400" dirty="0">
                <a:latin typeface="Century Gothic" panose="020B0502020202020204" pitchFamily="34" charset="0"/>
              </a:rPr>
              <a:t>(843) 331-9072</a:t>
            </a:r>
          </a:p>
          <a:p>
            <a:r>
              <a:rPr lang="it-IT" sz="1400" kern="1400" dirty="0">
                <a:latin typeface="Century Gothic" panose="020B0502020202020204" pitchFamily="34" charset="0"/>
              </a:rPr>
              <a:t>ericcharlestonrealtor@gmail.com</a:t>
            </a:r>
            <a:endParaRPr lang="it-IT" sz="800" kern="1400" dirty="0">
              <a:ln>
                <a:noFill/>
              </a:ln>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43180"/>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312369"/>
            <a:ext cx="3054686" cy="65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400" b="1" dirty="0">
                <a:latin typeface="Century Gothic" panose="020B0502020202020204" pitchFamily="34" charset="0"/>
              </a:rPr>
              <a:t>Brand Name Real Estate</a:t>
            </a:r>
          </a:p>
          <a:p>
            <a:pPr lvl="0" algn="r" eaLnBrk="0" fontAlgn="base" hangingPunct="0">
              <a:spcBef>
                <a:spcPct val="0"/>
              </a:spcBef>
              <a:spcAft>
                <a:spcPct val="0"/>
              </a:spcAft>
            </a:pPr>
            <a:r>
              <a:rPr lang="en-US" altLang="en-US" sz="1400" b="1" dirty="0">
                <a:latin typeface="Century Gothic" panose="020B0502020202020204" pitchFamily="34" charset="0"/>
              </a:rPr>
              <a:t>4 Carriage Lane Suite 106</a:t>
            </a:r>
          </a:p>
          <a:p>
            <a:pPr lvl="0" algn="r" eaLnBrk="0" fontAlgn="base" hangingPunct="0">
              <a:spcBef>
                <a:spcPct val="0"/>
              </a:spcBef>
              <a:spcAft>
                <a:spcPct val="0"/>
              </a:spcAft>
            </a:pPr>
            <a:r>
              <a:rPr lang="en-US" altLang="en-US" sz="1400" b="1" dirty="0">
                <a:latin typeface="Century Gothic" panose="020B0502020202020204" pitchFamily="34" charset="0"/>
              </a:rPr>
              <a:t>Charleston, SC 29407</a:t>
            </a:r>
            <a:endParaRPr kumimoji="0" lang="en-US" altLang="en-US" sz="3200" b="1" i="0" u="none" strike="noStrike" cap="none" normalizeH="0" baseline="0" dirty="0">
              <a:ln>
                <a:noFill/>
              </a:ln>
              <a:latin typeface="Century Gothic" panose="020B0502020202020204" pitchFamily="34" charset="0"/>
            </a:endParaRPr>
          </a:p>
        </p:txBody>
      </p:sp>
      <p:sp>
        <p:nvSpPr>
          <p:cNvPr id="8" name="Rectangle 7"/>
          <p:cNvSpPr/>
          <p:nvPr/>
        </p:nvSpPr>
        <p:spPr>
          <a:xfrm>
            <a:off x="199872" y="4574761"/>
            <a:ext cx="5839576" cy="707886"/>
          </a:xfrm>
          <a:prstGeom prst="rect">
            <a:avLst/>
          </a:prstGeom>
        </p:spPr>
        <p:txBody>
          <a:bodyPr wrap="square">
            <a:spAutoFit/>
          </a:bodyPr>
          <a:lstStyle/>
          <a:p>
            <a:pPr algn="ctr"/>
            <a:r>
              <a:rPr lang="en-US" sz="2400" b="1" dirty="0">
                <a:latin typeface="Century Gothic" panose="020B0502020202020204" pitchFamily="34" charset="0"/>
              </a:rPr>
              <a:t>1996 Fleming Woods Road</a:t>
            </a:r>
          </a:p>
          <a:p>
            <a:pPr algn="ctr"/>
            <a:r>
              <a:rPr lang="en-US" sz="1600" b="1" dirty="0">
                <a:latin typeface="Century Gothic" panose="020B0502020202020204" pitchFamily="34" charset="0"/>
              </a:rPr>
              <a:t>Charleston, SC 29412 ~ MLS# 18002053 ~ $433,500</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3561" y="4300236"/>
            <a:ext cx="1371600" cy="91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145" y="609601"/>
            <a:ext cx="3657600" cy="2438400"/>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9321" y="121921"/>
            <a:ext cx="1371600" cy="91440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9321" y="6233179"/>
            <a:ext cx="1371600" cy="914400"/>
          </a:xfrm>
          <a:prstGeom prst="rect">
            <a:avLst/>
          </a:prstGeom>
          <a:ln w="3175">
            <a:solidFill>
              <a:schemeClr val="tx1"/>
            </a:solidFill>
          </a:ln>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9321" y="1140464"/>
            <a:ext cx="1371600" cy="914400"/>
          </a:xfrm>
          <a:prstGeom prst="rect">
            <a:avLst/>
          </a:prstGeom>
          <a:ln w="3175">
            <a:solidFill>
              <a:schemeClr val="tx1"/>
            </a:solidFill>
          </a:ln>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9321" y="2159007"/>
            <a:ext cx="1371600" cy="914400"/>
          </a:xfrm>
          <a:prstGeom prst="rect">
            <a:avLst/>
          </a:prstGeom>
          <a:ln w="3175">
            <a:solidFill>
              <a:schemeClr val="tx1"/>
            </a:solidFill>
          </a:ln>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9321" y="3177550"/>
            <a:ext cx="1371600" cy="914400"/>
          </a:xfrm>
          <a:prstGeom prst="rect">
            <a:avLst/>
          </a:prstGeom>
          <a:ln w="3175">
            <a:solidFill>
              <a:schemeClr val="tx1"/>
            </a:solidFill>
          </a:ln>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39321" y="4196093"/>
            <a:ext cx="1371600" cy="914400"/>
          </a:xfrm>
          <a:prstGeom prst="rect">
            <a:avLst/>
          </a:prstGeom>
          <a:ln w="3175">
            <a:solidFill>
              <a:schemeClr val="tx1"/>
            </a:solidFill>
          </a:ln>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9321" y="5214636"/>
            <a:ext cx="1371600" cy="914400"/>
          </a:xfrm>
          <a:prstGeom prst="rect">
            <a:avLst/>
          </a:prstGeom>
          <a:ln w="3175">
            <a:solidFill>
              <a:schemeClr val="tx1"/>
            </a:solidFill>
          </a:ln>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39321" y="7251722"/>
            <a:ext cx="1371600" cy="914400"/>
          </a:xfrm>
          <a:prstGeom prst="rect">
            <a:avLst/>
          </a:prstGeom>
          <a:ln w="3175">
            <a:solidFill>
              <a:schemeClr val="tx1"/>
            </a:solidFill>
          </a:ln>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9321" y="8270267"/>
            <a:ext cx="1371600" cy="914400"/>
          </a:xfrm>
          <a:prstGeom prst="rect">
            <a:avLst/>
          </a:prstGeom>
          <a:ln w="3175">
            <a:solidFill>
              <a:schemeClr val="tx1"/>
            </a:solidFill>
          </a:ln>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190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Fleming Park Open House Thursday 3/15 11-3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20</cp:revision>
  <dcterms:created xsi:type="dcterms:W3CDTF">2016-07-25T11:31:03Z</dcterms:created>
  <dcterms:modified xsi:type="dcterms:W3CDTF">2018-03-12T13:20:56Z</dcterms:modified>
</cp:coreProperties>
</file>