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25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6/19/2018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73" y="699878"/>
            <a:ext cx="5705174" cy="3798174"/>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40641"/>
            <a:ext cx="6239321" cy="568960"/>
          </a:xfrm>
          <a:noFill/>
        </p:spPr>
        <p:txBody>
          <a:bodyPr anchor="t">
            <a:normAutofit fontScale="90000"/>
          </a:bodyPr>
          <a:lstStyle/>
          <a:p>
            <a:r>
              <a:rPr lang="en-US" sz="2400" b="1" dirty="0">
                <a:latin typeface="Dakota" pitchFamily="2" charset="0"/>
              </a:rPr>
              <a:t>Fleming Park Open House</a:t>
            </a:r>
            <a:br>
              <a:rPr lang="en-US" sz="2400" b="1" dirty="0">
                <a:latin typeface="Dakota" pitchFamily="2" charset="0"/>
              </a:rPr>
            </a:br>
            <a:r>
              <a:rPr lang="en-US" sz="2400" b="1" dirty="0">
                <a:latin typeface="Dakota" pitchFamily="2" charset="0"/>
              </a:rPr>
              <a:t>Saturday 6/23 11am-2pm</a:t>
            </a:r>
          </a:p>
        </p:txBody>
      </p:sp>
      <p:sp>
        <p:nvSpPr>
          <p:cNvPr id="3" name="Subtitle 2"/>
          <p:cNvSpPr>
            <a:spLocks noGrp="1"/>
          </p:cNvSpPr>
          <p:nvPr>
            <p:ph type="subTitle" idx="1"/>
          </p:nvPr>
        </p:nvSpPr>
        <p:spPr>
          <a:xfrm>
            <a:off x="0" y="5470316"/>
            <a:ext cx="6239321" cy="3595593"/>
          </a:xfrm>
        </p:spPr>
        <p:txBody>
          <a:bodyPr anchor="ctr">
            <a:noAutofit/>
          </a:bodyPr>
          <a:lstStyle/>
          <a:p>
            <a:pPr>
              <a:lnSpc>
                <a:spcPct val="100000"/>
              </a:lnSpc>
              <a:spcBef>
                <a:spcPts val="0"/>
              </a:spcBef>
            </a:pPr>
            <a:r>
              <a:rPr lang="en-US" sz="1600" b="1" dirty="0">
                <a:latin typeface="Century Gothic" panose="020B0502020202020204" pitchFamily="34" charset="0"/>
              </a:rPr>
              <a:t>You'll know you've "made it" when you move into this beautiful "Sanderling" style home in the coveted Fleming Park by Ashton Woods. It was completed in Sept 2017 and still boasts that "new construction" feel in every way. Unlike many others in the community, it offers a detached one-car garage with electric door, and backs up to deep, pristine woods - offering the maximum of backyard privacy and outdoor living possibilities. Owner selected many highly desirable upgrades, such as granite countertops, premium tile, tankless hot water and gourmet gas range. Lower level has an open floor plan with high ceilings and generously-sized windows. Would you like to relax on your front porch, or maybe take a stroll on the walking trails in the center of the community? The possibilities are </a:t>
            </a:r>
            <a:r>
              <a:rPr lang="en-US" sz="1600" b="1" dirty="0" err="1">
                <a:latin typeface="Century Gothic" panose="020B0502020202020204" pitchFamily="34" charset="0"/>
              </a:rPr>
              <a:t>endl</a:t>
            </a:r>
            <a:endParaRPr lang="en-US" sz="1600" b="1" dirty="0">
              <a:latin typeface="Century Gothic" panose="020B0502020202020204" pitchFamily="34" charset="0"/>
            </a:endParaRPr>
          </a:p>
        </p:txBody>
      </p:sp>
      <p:sp>
        <p:nvSpPr>
          <p:cNvPr id="5" name="Rectangle 4"/>
          <p:cNvSpPr/>
          <p:nvPr/>
        </p:nvSpPr>
        <p:spPr>
          <a:xfrm>
            <a:off x="0" y="9253577"/>
            <a:ext cx="3160095" cy="769441"/>
          </a:xfrm>
          <a:prstGeom prst="rect">
            <a:avLst/>
          </a:prstGeom>
        </p:spPr>
        <p:txBody>
          <a:bodyPr wrap="square">
            <a:spAutoFit/>
          </a:bodyPr>
          <a:lstStyle/>
          <a:p>
            <a:r>
              <a:rPr lang="it-IT" sz="1600" b="1" kern="1400" dirty="0">
                <a:latin typeface="Century Gothic" panose="020B0502020202020204" pitchFamily="34" charset="0"/>
              </a:rPr>
              <a:t>Eric Windt</a:t>
            </a:r>
          </a:p>
          <a:p>
            <a:r>
              <a:rPr lang="it-IT" sz="1400" kern="1400" dirty="0">
                <a:latin typeface="Century Gothic" panose="020B0502020202020204" pitchFamily="34" charset="0"/>
              </a:rPr>
              <a:t>(843) 331-9072</a:t>
            </a:r>
          </a:p>
          <a:p>
            <a:r>
              <a:rPr lang="it-IT" sz="1400" kern="1400" dirty="0">
                <a:latin typeface="Century Gothic" panose="020B0502020202020204" pitchFamily="34" charset="0"/>
              </a:rPr>
              <a:t>ericcharlestonrealtor@gmail.com</a:t>
            </a:r>
            <a:endParaRPr lang="it-IT" sz="800" kern="1400" dirty="0">
              <a:ln>
                <a:noFill/>
              </a:ln>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43180"/>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312369"/>
            <a:ext cx="3054686" cy="65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400" b="1" dirty="0">
                <a:latin typeface="Century Gothic" panose="020B0502020202020204" pitchFamily="34" charset="0"/>
              </a:rPr>
              <a:t>Brand Name Real Estate</a:t>
            </a:r>
          </a:p>
          <a:p>
            <a:pPr lvl="0" algn="r" eaLnBrk="0" fontAlgn="base" hangingPunct="0">
              <a:spcBef>
                <a:spcPct val="0"/>
              </a:spcBef>
              <a:spcAft>
                <a:spcPct val="0"/>
              </a:spcAft>
            </a:pPr>
            <a:r>
              <a:rPr lang="en-US" altLang="en-US" sz="1400" b="1" dirty="0">
                <a:latin typeface="Century Gothic" panose="020B0502020202020204" pitchFamily="34" charset="0"/>
              </a:rPr>
              <a:t>4 Carriage Lane Suite 106</a:t>
            </a:r>
          </a:p>
          <a:p>
            <a:pPr lvl="0" algn="r" eaLnBrk="0" fontAlgn="base" hangingPunct="0">
              <a:spcBef>
                <a:spcPct val="0"/>
              </a:spcBef>
              <a:spcAft>
                <a:spcPct val="0"/>
              </a:spcAft>
            </a:pPr>
            <a:r>
              <a:rPr lang="en-US" altLang="en-US" sz="1400" b="1" dirty="0">
                <a:latin typeface="Century Gothic" panose="020B0502020202020204" pitchFamily="34" charset="0"/>
              </a:rPr>
              <a:t>Charleston, SC 29407</a:t>
            </a:r>
            <a:endParaRPr kumimoji="0" lang="en-US" altLang="en-US" sz="3200" b="1" i="0" u="none" strike="noStrike" cap="none" normalizeH="0" baseline="0" dirty="0">
              <a:ln>
                <a:noFill/>
              </a:ln>
              <a:latin typeface="Century Gothic" panose="020B0502020202020204" pitchFamily="34" charset="0"/>
            </a:endParaRPr>
          </a:p>
        </p:txBody>
      </p:sp>
      <p:sp>
        <p:nvSpPr>
          <p:cNvPr id="8" name="Rectangle 7"/>
          <p:cNvSpPr/>
          <p:nvPr/>
        </p:nvSpPr>
        <p:spPr>
          <a:xfrm>
            <a:off x="199872" y="4574761"/>
            <a:ext cx="5839576" cy="707886"/>
          </a:xfrm>
          <a:prstGeom prst="rect">
            <a:avLst/>
          </a:prstGeom>
        </p:spPr>
        <p:txBody>
          <a:bodyPr wrap="square">
            <a:spAutoFit/>
          </a:bodyPr>
          <a:lstStyle/>
          <a:p>
            <a:pPr algn="ctr"/>
            <a:r>
              <a:rPr lang="en-US" sz="2400" b="1" dirty="0">
                <a:latin typeface="Century Gothic" panose="020B0502020202020204" pitchFamily="34" charset="0"/>
              </a:rPr>
              <a:t>1996 Fleming Woods Road</a:t>
            </a:r>
          </a:p>
          <a:p>
            <a:pPr algn="ctr"/>
            <a:r>
              <a:rPr lang="en-US" sz="1600" b="1" dirty="0">
                <a:latin typeface="Century Gothic" panose="020B0502020202020204" pitchFamily="34" charset="0"/>
              </a:rPr>
              <a:t>Charleston, SC 29412 ~ MLS# 18015552 ~ $425,000</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3561" y="4300236"/>
            <a:ext cx="1371600" cy="914400"/>
          </a:xfrm>
          <a:prstGeom prst="rect">
            <a:avLst/>
          </a:prstGeom>
          <a:ln w="3175">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0145" y="609601"/>
            <a:ext cx="3657600" cy="2438400"/>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9321" y="122555"/>
            <a:ext cx="1371600" cy="913131"/>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9321" y="6233813"/>
            <a:ext cx="1371600" cy="913131"/>
          </a:xfrm>
          <a:prstGeom prst="rect">
            <a:avLst/>
          </a:prstGeom>
          <a:ln w="3175">
            <a:solidFill>
              <a:schemeClr val="tx1"/>
            </a:solidFill>
          </a:ln>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9321" y="1141098"/>
            <a:ext cx="1371600" cy="913131"/>
          </a:xfrm>
          <a:prstGeom prst="rect">
            <a:avLst/>
          </a:prstGeom>
          <a:ln w="3175">
            <a:solidFill>
              <a:schemeClr val="tx1"/>
            </a:solidFill>
          </a:ln>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9321" y="2159641"/>
            <a:ext cx="1371600" cy="913131"/>
          </a:xfrm>
          <a:prstGeom prst="rect">
            <a:avLst/>
          </a:prstGeom>
          <a:ln w="3175">
            <a:solidFill>
              <a:schemeClr val="tx1"/>
            </a:solidFill>
          </a:ln>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9321" y="3178184"/>
            <a:ext cx="1371600" cy="913131"/>
          </a:xfrm>
          <a:prstGeom prst="rect">
            <a:avLst/>
          </a:prstGeom>
          <a:ln w="3175">
            <a:solidFill>
              <a:schemeClr val="tx1"/>
            </a:solidFill>
          </a:ln>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9321" y="4196727"/>
            <a:ext cx="1371600" cy="913131"/>
          </a:xfrm>
          <a:prstGeom prst="rect">
            <a:avLst/>
          </a:prstGeom>
          <a:ln w="3175">
            <a:solidFill>
              <a:schemeClr val="tx1"/>
            </a:solidFill>
          </a:ln>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9321" y="5215270"/>
            <a:ext cx="1371600" cy="913131"/>
          </a:xfrm>
          <a:prstGeom prst="rect">
            <a:avLst/>
          </a:prstGeom>
          <a:ln w="3175">
            <a:solidFill>
              <a:schemeClr val="tx1"/>
            </a:solidFill>
          </a:ln>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39321" y="7252356"/>
            <a:ext cx="1371600" cy="913131"/>
          </a:xfrm>
          <a:prstGeom prst="rect">
            <a:avLst/>
          </a:prstGeom>
          <a:ln w="3175">
            <a:solidFill>
              <a:schemeClr val="tx1"/>
            </a:solidFill>
          </a:ln>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39321" y="8270901"/>
            <a:ext cx="1371600" cy="913131"/>
          </a:xfrm>
          <a:prstGeom prst="rect">
            <a:avLst/>
          </a:prstGeom>
          <a:ln w="3175">
            <a:solidFill>
              <a:schemeClr val="tx1"/>
            </a:solidFill>
          </a:ln>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206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Dakota</vt:lpstr>
      <vt:lpstr>Office Theme</vt:lpstr>
      <vt:lpstr>Fleming Park Open House Saturday 6/23 11am-2pm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22</cp:revision>
  <dcterms:created xsi:type="dcterms:W3CDTF">2016-07-25T11:31:03Z</dcterms:created>
  <dcterms:modified xsi:type="dcterms:W3CDTF">2018-06-19T22:06:15Z</dcterms:modified>
</cp:coreProperties>
</file>