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1F20"/>
    <a:srgbClr val="EA2D00"/>
    <a:srgbClr val="D953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108" y="-90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7" r="501"/>
          <a:stretch/>
        </p:blipFill>
        <p:spPr>
          <a:xfrm>
            <a:off x="1403350" y="0"/>
            <a:ext cx="6368491" cy="362202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68736" y="2758007"/>
            <a:ext cx="3674745" cy="1257299"/>
          </a:xfrm>
          <a:noFill/>
        </p:spPr>
        <p:txBody>
          <a:bodyPr anchor="t">
            <a:noAutofit/>
          </a:bodyPr>
          <a:lstStyle/>
          <a:p>
            <a:pPr algn="r"/>
            <a:r>
              <a:rPr lang="en-US" sz="2200" b="1" i="1" dirty="0">
                <a:solidFill>
                  <a:srgbClr val="EA2D00"/>
                </a:solidFill>
                <a:latin typeface="Cambria" panose="02040503050406030204" pitchFamily="18" charset="0"/>
              </a:rPr>
              <a:t>End Unit Townhome on Golf Course</a:t>
            </a:r>
            <a:br>
              <a:rPr lang="en-US" sz="2200" b="1" i="1" dirty="0">
                <a:solidFill>
                  <a:srgbClr val="EA2D00"/>
                </a:solidFill>
                <a:latin typeface="Cambria" panose="02040503050406030204" pitchFamily="18" charset="0"/>
              </a:rPr>
            </a:br>
            <a:r>
              <a:rPr lang="en-US" sz="2200" b="1" i="1" dirty="0">
                <a:solidFill>
                  <a:srgbClr val="EA2D00"/>
                </a:solidFill>
                <a:latin typeface="Cambria" panose="02040503050406030204" pitchFamily="18" charset="0"/>
              </a:rPr>
              <a:t>w/ Screened Porch</a:t>
            </a:r>
            <a:endParaRPr lang="en-US" sz="2200" b="1" i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350" y="3643555"/>
            <a:ext cx="6368491" cy="5413551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Custom Built By A Prism Award Winning Local Builder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3,648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Sqft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 4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Bdrm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 3.5 Bath W/ Home Office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Marsh Front W/ Water Views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Unobstructed Natural Views From All Living Areas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10-foot Ceilings Outlined In Solid Crown Molding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Floor To Ceiling Shiplap Walls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8 Ft Solid Doors ~ Coffered Ceilings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Gourmet Kitchen Featuring All Stainless Steel Thermador Appliances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DXV Porcelain Farmhouse Sink And Faucet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Soft Close Drawers And Cabinets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Quartz Center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Oversized Built-in Refrigerator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Thermador Wine Fridge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Full Metal Roof With Foam Insulation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Site Finished 5 Inch White Oak Hardwood Flooring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Three Stop Elevator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First And Second Story Back Porches With Expansive Marsh And Water Views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Chandelier Lift In The Foyer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Tankless Hot Water Heater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Fresh Landscaping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Elevated Construction With 3 Garage Doors With Abundant Parking For Your Cars, Jet Skies, And Boat. 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At $233 A Square Foot You Won't Find Better Upgrades, Craftsmanship Or Quality In Any Home. Come See It!</a:t>
            </a:r>
          </a:p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Private Community Boat Dock</a:t>
            </a:r>
            <a:endParaRPr lang="en-US" sz="1200" i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5297" y="9230717"/>
            <a:ext cx="805014" cy="73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558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231F20"/>
                </a:solidFill>
                <a:latin typeface="Cambria" panose="02040503050406030204" pitchFamily="18" charset="0"/>
              </a:rPr>
              <a:t>Jerod Coulter, ABR, REALTOR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ambria" panose="02040503050406030204" pitchFamily="18" charset="0"/>
              </a:rPr>
              <a:t>(843) 513-3741</a:t>
            </a:r>
          </a:p>
          <a:p>
            <a:pPr algn="ctr"/>
            <a:r>
              <a:rPr lang="en-US" sz="1200" dirty="0">
                <a:solidFill>
                  <a:srgbClr val="231F20"/>
                </a:solidFill>
                <a:latin typeface="Cambria" panose="02040503050406030204" pitchFamily="18" charset="0"/>
              </a:rPr>
              <a:t>jerod@realtor.com | www.HomesOfMountPleasant.com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-558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231F20"/>
                </a:solidFill>
                <a:latin typeface="Cambria" panose="02040503050406030204" pitchFamily="18" charset="0"/>
              </a:rPr>
              <a:t>The Boulevard Company, LLC | 35 Broad Street | Charleston, SC 29401</a:t>
            </a:r>
          </a:p>
        </p:txBody>
      </p:sp>
      <p:sp>
        <p:nvSpPr>
          <p:cNvPr id="8" name="Rectangle 7"/>
          <p:cNvSpPr/>
          <p:nvPr/>
        </p:nvSpPr>
        <p:spPr>
          <a:xfrm>
            <a:off x="1403349" y="2883357"/>
            <a:ext cx="636849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1999 N Creek Drive</a:t>
            </a:r>
          </a:p>
          <a:p>
            <a:pPr algn="ctr"/>
            <a:r>
              <a:rPr lang="en-US" sz="1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Rivertowne CC~ Mt Pleasant ~ MLS# 19021277 ~ $849,900</a:t>
            </a:r>
            <a:endParaRPr lang="en-US" sz="1600" b="1" dirty="0">
              <a:ln w="3175">
                <a:noFill/>
              </a:ln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1" y="9281549"/>
            <a:ext cx="492904" cy="637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8121231" y="1340938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  <p:pic>
        <p:nvPicPr>
          <p:cNvPr id="7" name="Picture 6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638248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570326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434482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366560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63DB560-D17F-43DF-B15A-D90397CF4B62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298638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2AD5716-BB67-4BE0-BC0B-FC1B1E87D913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502404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F004952-36A4-4AED-B201-011310AC1B9E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42014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2603148-0547-4FE9-AB46-22A63C8F25AA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706170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0A41384D-A1F1-4366-9008-B8E25C4C5D6B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371600" cy="824336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5A37485-29F4-4DA3-B57B-1E165EDB58A5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774092"/>
            <a:ext cx="1371600" cy="914400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227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End Unit Townhome on Golf Course w/ Screened Porch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83</cp:revision>
  <dcterms:created xsi:type="dcterms:W3CDTF">2006-08-16T00:00:00Z</dcterms:created>
  <dcterms:modified xsi:type="dcterms:W3CDTF">2019-07-29T17:52:17Z</dcterms:modified>
</cp:coreProperties>
</file>