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2028" y="66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tyler@mattoneillteam.com" TargetMode="External"/><Relationship Id="rId7" Type="http://schemas.openxmlformats.org/officeDocument/2006/relationships/image" Target="../media/image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51" y="0"/>
            <a:ext cx="7763298" cy="436856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489723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19 Pelican Reach</a:t>
            </a:r>
            <a:br>
              <a:rPr lang="en-US" sz="2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</a:b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Isle of Palms, SC 29451 ~ MLS# 18027595 ~ $715,000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76200"/>
            <a:ext cx="75057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>
                <a:ln w="3175">
                  <a:noFil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Wild Dunes Retreat</a:t>
            </a:r>
            <a:endParaRPr lang="en-US" sz="1800" b="1" i="1" dirty="0">
              <a:ln w="3175">
                <a:noFill/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7" name="Right Brace 6"/>
          <p:cNvSpPr/>
          <p:nvPr/>
        </p:nvSpPr>
        <p:spPr>
          <a:xfrm rot="16200000">
            <a:off x="10906627" y="1771445"/>
            <a:ext cx="228599" cy="3601453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435840"/>
            <a:ext cx="77724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Tyler Hawkins  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tyler@mattoneillteam.com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 (843) 908-2734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114769" y="2185987"/>
            <a:ext cx="22108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>
                <a:ln>
                  <a:solidFill>
                    <a:srgbClr val="FFFF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Reduced!</a:t>
            </a:r>
            <a:endParaRPr lang="en-US" sz="2400" b="1" i="1" dirty="0">
              <a:ln>
                <a:solidFill>
                  <a:srgbClr val="FFFF00"/>
                </a:solidFill>
              </a:ln>
              <a:solidFill>
                <a:schemeClr val="bg2">
                  <a:lumMod val="50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5449084"/>
            <a:ext cx="7772400" cy="2554545"/>
          </a:xfrm>
          <a:prstGeom prst="rect">
            <a:avLst/>
          </a:prstGeom>
        </p:spPr>
        <p:txBody>
          <a:bodyPr wrap="square" numCol="1" anchor="ctr">
            <a:spAutoFit/>
          </a:bodyPr>
          <a:lstStyle/>
          <a:p>
            <a:pPr algn="ctr"/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If you're vacationing or looking to trade in your business shoes for a pair of flip flops and your commuter car for a golf cart, this is the place for you! What makes this setup perfect for any occasion is that all three bedrooms have </a:t>
            </a:r>
            <a:r>
              <a:rPr lang="en-US" sz="16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</a:t>
            </a: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-suite full baths so you and your family or guests will all have privacy and their own comfortable space. A screened-in porch and wrap around deck overlooks the peaceful pond and water fountain so you can always enjoy the outdoors and scenery. From a photo not too high up you can easily see how close you are to the gorgeous Isle Of palms </a:t>
            </a:r>
            <a:r>
              <a:rPr lang="en-US" sz="16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Bech</a:t>
            </a: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and the Wild Dunes golf course, you are surrounded by tropical beauty! The main living area boasts hardwood floors, a vaulted ceiling and open floor plan from the living/dining area to the kitchen. Don't miss out!</a:t>
            </a:r>
            <a:endParaRPr lang="en-US" sz="1600" i="1" u="sng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4C067C2-7986-40B0-AB5B-EE4FB9523460}"/>
              </a:ext>
            </a:extLst>
          </p:cNvPr>
          <p:cNvGrpSpPr/>
          <p:nvPr/>
        </p:nvGrpSpPr>
        <p:grpSpPr>
          <a:xfrm>
            <a:off x="798466" y="8124790"/>
            <a:ext cx="6175468" cy="4189891"/>
            <a:chOff x="812429" y="8068781"/>
            <a:chExt cx="6175468" cy="4189891"/>
          </a:xfrm>
        </p:grpSpPr>
        <p:pic>
          <p:nvPicPr>
            <p:cNvPr id="22" name="Picture 2">
              <a:extLst>
                <a:ext uri="{FF2B5EF4-FFF2-40B4-BE49-F238E27FC236}">
                  <a16:creationId xmlns:a16="http://schemas.microsoft.com/office/drawing/2014/main" id="{F69BBC01-BB77-4AB2-9721-7619C38668AA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812429" y="8068781"/>
              <a:ext cx="3017520" cy="201168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2">
              <a:extLst>
                <a:ext uri="{FF2B5EF4-FFF2-40B4-BE49-F238E27FC236}">
                  <a16:creationId xmlns:a16="http://schemas.microsoft.com/office/drawing/2014/main" id="{D24135CD-FB13-4983-86C2-77E3A1180394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970377" y="8068781"/>
              <a:ext cx="3017520" cy="201168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>
              <a:extLst>
                <a:ext uri="{FF2B5EF4-FFF2-40B4-BE49-F238E27FC236}">
                  <a16:creationId xmlns:a16="http://schemas.microsoft.com/office/drawing/2014/main" id="{11F6F664-CCEE-4451-9324-B9ED3544723B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812430" y="10246992"/>
              <a:ext cx="3017518" cy="2011679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">
              <a:extLst>
                <a:ext uri="{FF2B5EF4-FFF2-40B4-BE49-F238E27FC236}">
                  <a16:creationId xmlns:a16="http://schemas.microsoft.com/office/drawing/2014/main" id="{0975D5BD-66BF-40BD-8C2A-FFB8038DBA71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970377" y="10246992"/>
              <a:ext cx="3017520" cy="201168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</TotalTime>
  <Words>176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Palatino Linotype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48</cp:revision>
  <dcterms:created xsi:type="dcterms:W3CDTF">2006-08-16T00:00:00Z</dcterms:created>
  <dcterms:modified xsi:type="dcterms:W3CDTF">2019-01-30T02:21:31Z</dcterms:modified>
</cp:coreProperties>
</file>