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7/3/2019</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3900" dirty="0"/>
              <a:t>MOTIVATED SELLER!</a:t>
            </a:r>
            <a:endParaRPr lang="en-US" sz="39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p:blipFill>
        <p:spPr>
          <a:xfrm>
            <a:off x="311551" y="8651021"/>
            <a:ext cx="953905" cy="1201553"/>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6640" y="9273570"/>
            <a:ext cx="1349159"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Mason Thurber</a:t>
            </a:r>
          </a:p>
          <a:p>
            <a:endParaRPr lang="en-US" sz="1800" i="1" dirty="0">
              <a:solidFill>
                <a:schemeClr val="accent5">
                  <a:lumMod val="50000"/>
                </a:schemeClr>
              </a:solidFill>
            </a:endParaRPr>
          </a:p>
          <a:p>
            <a:r>
              <a:rPr lang="en-US" sz="1400" dirty="0">
                <a:solidFill>
                  <a:schemeClr val="accent5">
                    <a:lumMod val="50000"/>
                  </a:schemeClr>
                </a:solidFill>
              </a:rPr>
              <a:t>(843) 709-5109–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mason@theeverettgroup.net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a:stretch/>
        </p:blipFill>
        <p:spPr>
          <a:xfrm>
            <a:off x="266373" y="1026841"/>
            <a:ext cx="3694734" cy="2456333"/>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08379" y="975360"/>
            <a:ext cx="3697320"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3200" dirty="0">
                <a:ln w="18415" cmpd="sng">
                  <a:solidFill>
                    <a:srgbClr val="FFFFFF"/>
                  </a:solidFill>
                  <a:prstDash val="solid"/>
                </a:ln>
                <a:effectLst>
                  <a:outerShdw blurRad="63500" dir="3600000" algn="tl" rotWithShape="0">
                    <a:srgbClr val="000000">
                      <a:alpha val="70000"/>
                    </a:srgbClr>
                  </a:outerShdw>
                </a:effectLst>
              </a:rPr>
              <a:t>19 24th Avenue</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Isle of Palms, SC 29451</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19004761</a:t>
            </a:r>
          </a:p>
          <a:p>
            <a:pPr algn="r"/>
            <a:r>
              <a:rPr lang="en-US" sz="2400" dirty="0">
                <a:ln w="18415" cmpd="sng">
                  <a:solidFill>
                    <a:srgbClr val="FFFFFF"/>
                  </a:solidFill>
                  <a:prstDash val="solid"/>
                </a:ln>
                <a:effectLst>
                  <a:outerShdw blurRad="63500" dir="3600000" algn="tl" rotWithShape="0">
                    <a:srgbClr val="000000">
                      <a:alpha val="70000"/>
                    </a:srgbClr>
                  </a:outerShdw>
                </a:effectLst>
              </a:rPr>
              <a:t>$775,000</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142843" y="8174598"/>
            <a:ext cx="1371600" cy="914400"/>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6142843" y="5958521"/>
            <a:ext cx="1371600" cy="914400"/>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6142843" y="3742444"/>
            <a:ext cx="1371600"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a:stretch/>
        </p:blipFill>
        <p:spPr>
          <a:xfrm>
            <a:off x="6142843" y="4850482"/>
            <a:ext cx="1371600" cy="91440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904077" cy="4339606"/>
          </a:xfrm>
        </p:spPr>
        <p:txBody>
          <a:bodyPr anchor="ctr">
            <a:noAutofit/>
          </a:bodyPr>
          <a:lstStyle/>
          <a:p>
            <a:r>
              <a:rPr lang="en-US" sz="1600" dirty="0">
                <a:solidFill>
                  <a:srgbClr val="000000"/>
                </a:solidFill>
              </a:rPr>
              <a:t>PRICED BELOW RECENT APPRAISAL! Spacious elevated cottage, close to the beach and on a large lot! Beach access located just at the end of the street! Entering the cottage from the full front porch, you will be greeted in the foyer that leads to the comfortable living room with a fire place! Just off the living room is the light filled kitchen! The home boast a split floor plan with the master bedroom located on the right side of the home and the two guest bedrooms on the left, connected with a jack-and-</a:t>
            </a:r>
            <a:r>
              <a:rPr lang="en-US" sz="1600" dirty="0" err="1">
                <a:solidFill>
                  <a:srgbClr val="000000"/>
                </a:solidFill>
              </a:rPr>
              <a:t>jill</a:t>
            </a:r>
            <a:r>
              <a:rPr lang="en-US" sz="1600" dirty="0">
                <a:solidFill>
                  <a:srgbClr val="000000"/>
                </a:solidFill>
              </a:rPr>
              <a:t> bath! On the back of the home is a sun room with sky lights and large screened porch that overlooks the back yard! Entertainment possibilities are endless in the fenced-in back yard! Under the home features a car port, outdoor shower, elevator access, storage space, and workshop!</a:t>
            </a:r>
          </a:p>
          <a:p>
            <a:r>
              <a:rPr lang="en-US" sz="1600" dirty="0">
                <a:solidFill>
                  <a:srgbClr val="000000"/>
                </a:solidFill>
              </a:rPr>
              <a:t>Age, </a:t>
            </a:r>
            <a:r>
              <a:rPr lang="en-US" sz="1600" dirty="0" err="1">
                <a:solidFill>
                  <a:srgbClr val="000000"/>
                </a:solidFill>
              </a:rPr>
              <a:t>sqft</a:t>
            </a:r>
            <a:r>
              <a:rPr lang="en-US" sz="1600" dirty="0">
                <a:solidFill>
                  <a:srgbClr val="000000"/>
                </a:solidFill>
              </a:rPr>
              <a:t>, taxes, acreage, HOA dues, flood zone and schools are approximate, buyer to verify any and all information deemed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a:stretch/>
        </p:blipFill>
        <p:spPr>
          <a:xfrm>
            <a:off x="6142843" y="7066560"/>
            <a:ext cx="137160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276</TotalTime>
  <Words>238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MOTIVATED SELLER!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52</cp:revision>
  <dcterms:created xsi:type="dcterms:W3CDTF">2006-08-16T00:00:00Z</dcterms:created>
  <dcterms:modified xsi:type="dcterms:W3CDTF">2019-07-03T14:03:14Z</dcterms:modified>
</cp:coreProperties>
</file>