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796346"/>
          </a:xfrm>
        </p:spPr>
        <p:txBody>
          <a:bodyPr anchor="ctr">
            <a:noAutofit/>
          </a:bodyPr>
          <a:lstStyle/>
          <a:p>
            <a:r>
              <a:rPr lang="en-US" sz="2400" dirty="0">
                <a:ln w="3175">
                  <a:noFill/>
                </a:ln>
                <a:solidFill>
                  <a:srgbClr val="FF0000"/>
                </a:solidFill>
                <a:latin typeface="Futura Lt BT" panose="020B0402020204020303" pitchFamily="34" charset="0"/>
                <a:ea typeface="Gadugi" panose="020B0502040204020203" pitchFamily="34" charset="0"/>
              </a:rPr>
              <a:t>Motivated Sellers!!</a:t>
            </a:r>
            <a:br>
              <a:rPr lang="en-US" sz="2400" dirty="0">
                <a:ln w="3175">
                  <a:noFill/>
                </a:ln>
                <a:solidFill>
                  <a:srgbClr val="FF0000"/>
                </a:solidFill>
                <a:latin typeface="Futura Lt BT" panose="020B0402020204020303" pitchFamily="34" charset="0"/>
                <a:ea typeface="Gadugi" panose="020B0502040204020203" pitchFamily="34" charset="0"/>
              </a:rPr>
            </a:br>
            <a:r>
              <a:rPr lang="en-US" sz="2000" dirty="0">
                <a:ln w="3175">
                  <a:noFill/>
                </a:ln>
                <a:solidFill>
                  <a:srgbClr val="FF0000"/>
                </a:solidFill>
                <a:latin typeface="Futura Lt BT" panose="020B0402020204020303" pitchFamily="34" charset="0"/>
                <a:ea typeface="Gadugi" panose="020B0502040204020203" pitchFamily="34" charset="0"/>
              </a:rPr>
              <a:t>Gorgeous Wild Dunes Vacation Home </a:t>
            </a:r>
            <a:r>
              <a:rPr lang="en-US" sz="2000">
                <a:ln w="3175">
                  <a:noFill/>
                </a:ln>
                <a:solidFill>
                  <a:srgbClr val="FF0000"/>
                </a:solidFill>
                <a:latin typeface="Futura Lt BT" panose="020B0402020204020303" pitchFamily="34" charset="0"/>
                <a:ea typeface="Gadugi" panose="020B0502040204020203" pitchFamily="34" charset="0"/>
              </a:rPr>
              <a:t>(Steps </a:t>
            </a:r>
            <a:r>
              <a:rPr lang="en-US" sz="2000" dirty="0">
                <a:ln w="3175">
                  <a:noFill/>
                </a:ln>
                <a:solidFill>
                  <a:srgbClr val="FF0000"/>
                </a:solidFill>
                <a:latin typeface="Futura Lt BT" panose="020B0402020204020303" pitchFamily="34" charset="0"/>
                <a:ea typeface="Gadugi" panose="020B0502040204020203" pitchFamily="34" charset="0"/>
              </a:rPr>
              <a:t>from Beach!)</a:t>
            </a:r>
            <a:endParaRPr lang="en-US" sz="24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98479" y="9086248"/>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331621" y="838200"/>
            <a:ext cx="3467551" cy="165809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3200" dirty="0">
                <a:latin typeface="Futura LtCn BT" panose="020B0408020204030204" pitchFamily="34" charset="0"/>
              </a:rPr>
              <a:t>19 Pelican Reach</a:t>
            </a:r>
            <a:br>
              <a:rPr lang="en-US" sz="2800" dirty="0">
                <a:latin typeface="Futura LtCn BT" panose="020B0408020204030204" pitchFamily="34" charset="0"/>
              </a:rPr>
            </a:br>
            <a:r>
              <a:rPr lang="en-US" sz="2400" dirty="0">
                <a:latin typeface="Futura LtCn BT" panose="020B0408020204030204" pitchFamily="34" charset="0"/>
              </a:rPr>
              <a:t>Wild Dunes</a:t>
            </a:r>
          </a:p>
          <a:p>
            <a:r>
              <a:rPr lang="en-US" sz="2400" dirty="0">
                <a:latin typeface="Futura LtCn BT" panose="020B0408020204030204" pitchFamily="34" charset="0"/>
              </a:rPr>
              <a:t>Isle of Palms, SC 29451</a:t>
            </a:r>
            <a:br>
              <a:rPr lang="en-US" sz="2400" dirty="0">
                <a:latin typeface="Futura LtCn BT" panose="020B0408020204030204" pitchFamily="34" charset="0"/>
              </a:rPr>
            </a:br>
            <a:r>
              <a:rPr lang="en-US" sz="2400" dirty="0">
                <a:latin typeface="Futura LtCn BT" panose="020B0408020204030204" pitchFamily="34" charset="0"/>
              </a:rPr>
              <a:t>MLS# 20005878 ~ $699,900</a:t>
            </a:r>
            <a:endParaRPr lang="en-US" sz="20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223631" y="3704689"/>
            <a:ext cx="7782339" cy="4101767"/>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i="1" dirty="0">
                <a:latin typeface="Futura Lt BT" panose="020B0402020204020303" pitchFamily="34" charset="0"/>
              </a:rPr>
              <a:t>Gorgeous 3 bedroom and 3.5 bathroom beach cottage that sits on a pond! If you're looking for a vacation home, a rental home with great rental history, or looking to make this your primary residence, you cannot make the wrong decision with 19 Pelican Reach. This home has new bathrooms, new water heater and the outside was painted only 18 months ago. The first floor of this home includes an open living area with original hardwood floors and vaulted ceilings, updated kitchen, full bathroom plus powder room, and master bedroom with </a:t>
            </a:r>
            <a:r>
              <a:rPr lang="en-US" sz="1400" i="1" dirty="0" err="1">
                <a:latin typeface="Futura Lt BT" panose="020B0402020204020303" pitchFamily="34" charset="0"/>
              </a:rPr>
              <a:t>ensuite</a:t>
            </a:r>
            <a:r>
              <a:rPr lang="en-US" sz="1400" i="1" dirty="0">
                <a:latin typeface="Futura Lt BT" panose="020B0402020204020303" pitchFamily="34" charset="0"/>
              </a:rPr>
              <a:t>. The kitchen was completely remodeled with new countertops, cabinets and new appliances that come with the sale. Upstairs includes the 2 additional bedrooms each with their own </a:t>
            </a:r>
            <a:r>
              <a:rPr lang="en-US" sz="1400" i="1" dirty="0" err="1">
                <a:latin typeface="Futura Lt BT" panose="020B0402020204020303" pitchFamily="34" charset="0"/>
              </a:rPr>
              <a:t>ensuites</a:t>
            </a:r>
            <a:r>
              <a:rPr lang="en-US" sz="1400" i="1" dirty="0">
                <a:latin typeface="Futura Lt BT" panose="020B0402020204020303" pitchFamily="34" charset="0"/>
              </a:rPr>
              <a:t> so it makes freshening up easy - regardless of how many guests you have over. One of the best parts of this home is the wrap-around deck in the back and screened-in porch that overlooks the pond. The perks don't end here! This beach cottage is in the Pelican Bay subsection of Wild Dunes meaning that homeowners can enjoy their own private neighborhood pool, just a short walk away. The Wild Dunes Property Owners Beach House is located within a short walking distance (directly across from Pelican Bay) and offers beach access, a covered picnic pavilion, event/gathering space, showers and bathrooms plus ample parking for cars and golf carts. Slide on your flip flops on, put your bathing suit on, and call this wonderful cottage yours!</a:t>
            </a:r>
          </a:p>
          <a:p>
            <a:endParaRPr lang="en-US" sz="1400" i="1" dirty="0">
              <a:latin typeface="Futura Lt BT" panose="020B0402020204020303" pitchFamily="34" charset="0"/>
            </a:endParaRPr>
          </a:p>
          <a:p>
            <a:r>
              <a:rPr lang="en-US" sz="1400" i="1" dirty="0">
                <a:latin typeface="Futura Lt BT" panose="020B0402020204020303" pitchFamily="34" charset="0"/>
              </a:rPr>
              <a:t>Virtual Tour: https://my.matterport.com/show/?m=bCNQDdVJPsp</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8479" y="838200"/>
            <a:ext cx="3821987" cy="2866490"/>
          </a:xfrm>
          <a:prstGeom prst="rect">
            <a:avLst/>
          </a:prstGeom>
          <a:ln>
            <a:solidFill>
              <a:schemeClr val="tx1"/>
            </a:solidFill>
          </a:ln>
        </p:spPr>
      </p:pic>
      <p:pic>
        <p:nvPicPr>
          <p:cNvPr id="25" name="Picture 24">
            <a:extLst>
              <a:ext uri="{FF2B5EF4-FFF2-40B4-BE49-F238E27FC236}">
                <a16:creationId xmlns:a16="http://schemas.microsoft.com/office/drawing/2014/main" id="{AA2B4260-7630-4531-A9E0-1E39BF2DD07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121816" y="2591091"/>
            <a:ext cx="1677357" cy="1113598"/>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8182" b="7732"/>
          <a:stretch/>
        </p:blipFill>
        <p:spPr>
          <a:xfrm>
            <a:off x="8839200" y="372388"/>
            <a:ext cx="2202696" cy="1233906"/>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951649" y="7809013"/>
            <a:ext cx="1200216" cy="800144"/>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99315" y="7807902"/>
            <a:ext cx="1201878" cy="802367"/>
          </a:xfrm>
          <a:prstGeom prst="rect">
            <a:avLst/>
          </a:prstGeom>
          <a:ln>
            <a:solidFill>
              <a:schemeClr val="tx1"/>
            </a:solidFill>
          </a:ln>
        </p:spPr>
      </p:pic>
      <p:pic>
        <p:nvPicPr>
          <p:cNvPr id="28" name="Picture 27">
            <a:extLst>
              <a:ext uri="{FF2B5EF4-FFF2-40B4-BE49-F238E27FC236}">
                <a16:creationId xmlns:a16="http://schemas.microsoft.com/office/drawing/2014/main" id="{FAA4C162-F7EB-4629-964B-23018F1FA51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595126" y="7808459"/>
            <a:ext cx="1204047" cy="801585"/>
          </a:xfrm>
          <a:prstGeom prst="rect">
            <a:avLst/>
          </a:prstGeom>
          <a:ln>
            <a:solidFill>
              <a:schemeClr val="tx1"/>
            </a:solidFill>
          </a:ln>
        </p:spPr>
      </p:pic>
      <p:pic>
        <p:nvPicPr>
          <p:cNvPr id="29" name="Picture 28">
            <a:extLst>
              <a:ext uri="{FF2B5EF4-FFF2-40B4-BE49-F238E27FC236}">
                <a16:creationId xmlns:a16="http://schemas.microsoft.com/office/drawing/2014/main" id="{B31C9F1C-C662-4B79-87FC-2EB2829E50D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48644" y="7808738"/>
            <a:ext cx="1199031" cy="801026"/>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31621" y="2591092"/>
            <a:ext cx="1679039" cy="1113597"/>
          </a:xfrm>
          <a:prstGeom prst="rect">
            <a:avLst/>
          </a:prstGeom>
          <a:ln>
            <a:solidFill>
              <a:schemeClr val="tx1"/>
            </a:solidFill>
          </a:ln>
        </p:spPr>
      </p:pic>
      <p:pic>
        <p:nvPicPr>
          <p:cNvPr id="22" name="Picture 21">
            <a:extLst>
              <a:ext uri="{FF2B5EF4-FFF2-40B4-BE49-F238E27FC236}">
                <a16:creationId xmlns:a16="http://schemas.microsoft.com/office/drawing/2014/main" id="{F5A9A634-1B79-4AB4-ABB0-627A80B0FF9A}"/>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98479" y="7806458"/>
            <a:ext cx="1205720" cy="802699"/>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359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Motivated Sellers!! Gorgeous Wild Dunes Vacation Home (Steps from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70</cp:revision>
  <dcterms:created xsi:type="dcterms:W3CDTF">2006-08-16T00:00:00Z</dcterms:created>
  <dcterms:modified xsi:type="dcterms:W3CDTF">2020-06-12T20:16:30Z</dcterms:modified>
</cp:coreProperties>
</file>