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68" y="-98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8/16/2018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36345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814" y="4393047"/>
            <a:ext cx="7772400" cy="874435"/>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2400" dirty="0">
              <a:solidFill>
                <a:schemeClr val="bg2">
                  <a:lumMod val="50000"/>
                </a:schemeClr>
              </a:solidFill>
              <a:latin typeface="Palatino Linotype" panose="02040502050505030304" pitchFamily="18" charset="0"/>
            </a:endParaRPr>
          </a:p>
          <a:p>
            <a:pPr algn="ctr"/>
            <a:r>
              <a:rPr lang="en-US" sz="2400" dirty="0">
                <a:solidFill>
                  <a:schemeClr val="bg2">
                    <a:lumMod val="50000"/>
                  </a:schemeClr>
                </a:solidFill>
                <a:latin typeface="Palatino Linotype" panose="02040502050505030304" pitchFamily="18" charset="0"/>
              </a:rPr>
              <a:t>1 Airy Hall</a:t>
            </a:r>
          </a:p>
          <a:p>
            <a:pPr algn="ctr"/>
            <a:r>
              <a:rPr lang="en-US" sz="1800" dirty="0">
                <a:solidFill>
                  <a:schemeClr val="bg2">
                    <a:lumMod val="50000"/>
                  </a:schemeClr>
                </a:solidFill>
                <a:latin typeface="Palatino Linotype" panose="02040502050505030304" pitchFamily="18" charset="0"/>
              </a:rPr>
              <a:t>Kiawah Island, SC 29455 ~ MLS# 18012086 ~ $1,695,000</a:t>
            </a:r>
          </a:p>
        </p:txBody>
      </p:sp>
      <p:sp>
        <p:nvSpPr>
          <p:cNvPr id="8" name="Double Brace 7"/>
          <p:cNvSpPr/>
          <p:nvPr/>
        </p:nvSpPr>
        <p:spPr>
          <a:xfrm rot="5400000">
            <a:off x="-5718275" y="6667500"/>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832238" y="5392134"/>
            <a:ext cx="4113176" cy="6777965"/>
          </a:xfrm>
        </p:spPr>
        <p:txBody>
          <a:bodyPr anchor="ctr">
            <a:noAutofit/>
          </a:bodyPr>
          <a:lstStyle/>
          <a:p>
            <a:r>
              <a:rPr lang="en-US" sz="1400" dirty="0">
                <a:solidFill>
                  <a:schemeClr val="bg2">
                    <a:lumMod val="25000"/>
                  </a:schemeClr>
                </a:solidFill>
                <a:latin typeface="Palatino Linotype" panose="02040502050505030304" pitchFamily="18" charset="0"/>
                <a:cs typeface="Times New Roman" panose="02020603050405020304" pitchFamily="18" charset="0"/>
              </a:rPr>
              <a:t>Between the Kiawah River, the rolling greens of the golf course and the Atlantic Ocean, this stunning, custom home on Kiawah Island will leave you speechless. Tropical landscaping surrounds this three story home (four including the garage level) that features a two story foyer, high ceilings, cherry wood floors, wrought iron staircase, an elevator from the garage to the kitchen, laundry on three levels, coffered ceiling in the great room, three fireplaces and an expansive back deck. After a day full of playing 18 holes, lounging at the pool or riding your bikes on the beach, you can clean up in the gigantic walk-in, rainfall shower, curl up next to any one of the fireplaces, have a drink at the wet bar in the family room or visit with friends on the peaceful deck! No expense spared!</a:t>
            </a:r>
          </a:p>
          <a:p>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r>
              <a:rPr lang="en-US" sz="1400"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Intercom system through home</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Sub-Zero fridge</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2 Bosch dishwashers in kitchen</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Wolf Gas Range and oven</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Wolf microwave built-in</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Wolf Oven and heating drawer</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Sub-Zero wine fridge</a:t>
            </a:r>
          </a:p>
          <a:p>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r>
              <a:rPr lang="en-US" sz="1400" dirty="0">
                <a:solidFill>
                  <a:schemeClr val="bg2">
                    <a:lumMod val="25000"/>
                  </a:schemeClr>
                </a:solidFill>
                <a:latin typeface="Palatino Linotype" panose="02040502050505030304" pitchFamily="18" charset="0"/>
                <a:cs typeface="Times New Roman" panose="02020603050405020304" pitchFamily="18" charset="0"/>
              </a:rPr>
              <a:t>Book your viewing today!</a:t>
            </a:r>
            <a:endParaRPr lang="en-US" sz="1400" b="1" i="1"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4182" y="0"/>
            <a:ext cx="7776582" cy="830997"/>
          </a:xfrm>
          <a:prstGeom prst="rect">
            <a:avLst/>
          </a:prstGeom>
        </p:spPr>
        <p:txBody>
          <a:bodyPr wrap="square">
            <a:spAutoFit/>
          </a:bodyPr>
          <a:lstStyle/>
          <a:p>
            <a:r>
              <a:rPr lang="en-US" sz="4800" b="1" dirty="0">
                <a:ln w="3175">
                  <a:noFill/>
                </a:ln>
                <a:solidFill>
                  <a:schemeClr val="bg1"/>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Huge Price Reduction!</a:t>
            </a:r>
            <a:endParaRPr lang="en-US" sz="4800" b="1" dirty="0">
              <a:ln w="3175">
                <a:noFill/>
              </a:ln>
              <a:solidFill>
                <a:schemeClr val="bg1"/>
              </a:solidFill>
              <a:effectLst>
                <a:outerShdw blurRad="38100" dist="38100" dir="2700000" algn="tl">
                  <a:srgbClr val="000000">
                    <a:alpha val="43137"/>
                  </a:srgb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981742" y="2519499"/>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Palatino Linotype" panose="02040502050505030304" pitchFamily="18" charset="0"/>
              </a:rPr>
              <a:t>Christopher Smith     christopher@mattoneillteam.com     843-267-0735</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2555" y="6815686"/>
            <a:ext cx="1828800" cy="1216152"/>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9002" y="5433508"/>
            <a:ext cx="1828800" cy="1216152"/>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0020" y="10962220"/>
            <a:ext cx="1828800" cy="1216152"/>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9002" y="8197864"/>
            <a:ext cx="1828800" cy="1216152"/>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9002" y="9580042"/>
            <a:ext cx="1828800" cy="1216152"/>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56155" y="8197864"/>
            <a:ext cx="1828800" cy="1216152"/>
          </a:xfrm>
          <a:prstGeom prst="rect">
            <a:avLst/>
          </a:prstGeom>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4888" y="6815686"/>
            <a:ext cx="1828800" cy="1216152"/>
          </a:xfrm>
          <a:prstGeom prst="rect">
            <a:avLst/>
          </a:prstGeom>
        </p:spPr>
      </p:pic>
      <p:pic>
        <p:nvPicPr>
          <p:cNvPr id="24" name="Picture 2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954888" y="10962220"/>
            <a:ext cx="1828800" cy="1216152"/>
          </a:xfrm>
          <a:prstGeom prst="rect">
            <a:avLst/>
          </a:prstGeom>
        </p:spPr>
      </p:pic>
      <p:pic>
        <p:nvPicPr>
          <p:cNvPr id="25" name="Picture 24"/>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943600" y="5433508"/>
            <a:ext cx="1828800" cy="1216152"/>
          </a:xfrm>
          <a:prstGeom prst="rect">
            <a:avLst/>
          </a:prstGeom>
        </p:spPr>
      </p:pic>
      <p:pic>
        <p:nvPicPr>
          <p:cNvPr id="26" name="Picture 25"/>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54888" y="9580042"/>
            <a:ext cx="1828800" cy="1216152"/>
          </a:xfrm>
          <a:prstGeom prst="rect">
            <a:avLst/>
          </a:prstGeom>
        </p:spPr>
      </p:pic>
      <p:pic>
        <p:nvPicPr>
          <p:cNvPr id="13" name="Picture 12">
            <a:extLst>
              <a:ext uri="{FF2B5EF4-FFF2-40B4-BE49-F238E27FC236}">
                <a16:creationId xmlns:a16="http://schemas.microsoft.com/office/drawing/2014/main" id="{3594704F-F657-4E55-8E35-7F16CD804589}"/>
              </a:ext>
            </a:extLst>
          </p:cNvPr>
          <p:cNvPicPr>
            <a:picLocks noChangeAspect="1"/>
          </p:cNvPicPr>
          <p:nvPr/>
        </p:nvPicPr>
        <p:blipFill>
          <a:blip r:embed="rId14" cstate="print">
            <a:lum bright="70000" contrast="-70000"/>
            <a:extLst>
              <a:ext uri="{28A0092B-C50C-407E-A947-70E740481C1C}">
                <a14:useLocalDpi xmlns:a14="http://schemas.microsoft.com/office/drawing/2010/main" val="0"/>
              </a:ext>
            </a:extLst>
          </a:blip>
          <a:stretch>
            <a:fillRect/>
          </a:stretch>
        </p:blipFill>
        <p:spPr>
          <a:xfrm>
            <a:off x="5943600" y="3416390"/>
            <a:ext cx="1828800" cy="909457"/>
          </a:xfrm>
          <a:prstGeom prst="rect">
            <a:avLst/>
          </a:prstGeom>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223</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Edwardian Script ITC</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2018-08-16T19:15:07Z</dcterms:modified>
</cp:coreProperties>
</file>