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80" y="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5265" y="0"/>
            <a:ext cx="9159264" cy="6858000"/>
          </a:xfrm>
          <a:prstGeom prst="rect">
            <a:avLst/>
          </a:prstGeom>
          <a:gradFill flip="none" rotWithShape="1">
            <a:gsLst>
              <a:gs pos="46300">
                <a:srgbClr val="F1F4FA">
                  <a:alpha val="70000"/>
                </a:srgbClr>
              </a:gs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t="1929" r="972" b="25867"/>
          <a:stretch/>
        </p:blipFill>
        <p:spPr bwMode="auto">
          <a:xfrm>
            <a:off x="4497702" y="76200"/>
            <a:ext cx="4575838" cy="24965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0"/>
          <a:stretch/>
        </p:blipFill>
        <p:spPr bwMode="auto">
          <a:xfrm>
            <a:off x="4497702" y="2713619"/>
            <a:ext cx="1475150" cy="9827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2"/>
          <a:stretch/>
        </p:blipFill>
        <p:spPr bwMode="auto">
          <a:xfrm>
            <a:off x="4497702" y="3833492"/>
            <a:ext cx="1472184" cy="9827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" r="1850" b="12845"/>
          <a:stretch/>
        </p:blipFill>
        <p:spPr bwMode="auto">
          <a:xfrm>
            <a:off x="6096000" y="2713619"/>
            <a:ext cx="2977540" cy="21026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52171"/>
            <a:ext cx="3143250" cy="101971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5265" y="6571887"/>
            <a:ext cx="315851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RE/MAX </a:t>
            </a:r>
            <a:r>
              <a:rPr lang="en-US" sz="7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Elite | Sweetgrass</a:t>
            </a:r>
            <a:r>
              <a:rPr lang="en-US" sz="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n-US" sz="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Properties, </a:t>
            </a:r>
            <a:r>
              <a:rPr lang="en-US" sz="700" dirty="0">
                <a:solidFill>
                  <a:schemeClr val="bg1"/>
                </a:solidFill>
                <a:latin typeface="Georgia" panose="02040502050405020303" pitchFamily="18" charset="0"/>
              </a:rPr>
              <a:t>91A Broad St</a:t>
            </a:r>
            <a:r>
              <a:rPr lang="en-US" sz="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</a:t>
            </a:r>
            <a:r>
              <a:rPr lang="en-US" sz="700" dirty="0">
                <a:solidFill>
                  <a:schemeClr val="bg1"/>
                </a:solidFill>
                <a:latin typeface="Georgia" panose="02040502050405020303" pitchFamily="18" charset="0"/>
              </a:rPr>
              <a:t>Charleston, SC 29401</a:t>
            </a:r>
            <a:endParaRPr lang="en-US" sz="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5638800"/>
            <a:ext cx="39250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Listed Exclusively by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Christina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Bucci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843-830-0888 Cell 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christina@sweetgrassps.com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8372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latin typeface="Century Gothic" panose="020B0502020202020204" pitchFamily="34" charset="0"/>
              </a:rPr>
              <a:t>1 Avocet Lane</a:t>
            </a:r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b="1" dirty="0">
                <a:latin typeface="Century Gothic" panose="020B0502020202020204" pitchFamily="34" charset="0"/>
              </a:rPr>
              <a:t>Kiawah Island, SC </a:t>
            </a:r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b="1" dirty="0">
                <a:latin typeface="Century Gothic" panose="020B0502020202020204" pitchFamily="34" charset="0"/>
              </a:rPr>
              <a:t>MLS# </a:t>
            </a:r>
            <a:r>
              <a:rPr lang="en-US" sz="2400" b="1" dirty="0" smtClean="0">
                <a:latin typeface="Century Gothic" panose="020B0502020202020204" pitchFamily="34" charset="0"/>
              </a:rPr>
              <a:t>1417870 </a:t>
            </a:r>
            <a:r>
              <a:rPr lang="en-US" sz="2400" b="1" dirty="0">
                <a:latin typeface="Century Gothic" panose="020B0502020202020204" pitchFamily="34" charset="0"/>
              </a:rPr>
              <a:t>~ $</a:t>
            </a:r>
            <a:r>
              <a:rPr lang="en-US" sz="2400" b="1" dirty="0" smtClean="0">
                <a:latin typeface="Century Gothic" panose="020B0502020202020204" pitchFamily="34" charset="0"/>
              </a:rPr>
              <a:t>2,795,000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27910"/>
            <a:ext cx="44977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latin typeface="Century Gothic" panose="020B0502020202020204" pitchFamily="34" charset="0"/>
              </a:rPr>
              <a:t>One of Kiawah's finest Premier homes located in the exclusive Vanderhorst Plantation! </a:t>
            </a:r>
            <a:endParaRPr lang="en-US" sz="1400" b="1" i="1" dirty="0" smtClean="0">
              <a:latin typeface="Century Gothic" panose="020B0502020202020204" pitchFamily="34" charset="0"/>
            </a:endParaRPr>
          </a:p>
          <a:p>
            <a:pPr algn="ctr"/>
            <a:endParaRPr lang="en-US" sz="1400" b="1" i="1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300" dirty="0">
                <a:latin typeface="Century Gothic" panose="020B0502020202020204" pitchFamily="34" charset="0"/>
              </a:rPr>
              <a:t>4 Bedroom/4.5 Bath Oasis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300" dirty="0">
                <a:latin typeface="Century Gothic" panose="020B0502020202020204" pitchFamily="34" charset="0"/>
              </a:rPr>
              <a:t>Newly rebuilt heated pool with Brazilian IPE decking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300" dirty="0">
                <a:latin typeface="Century Gothic" panose="020B0502020202020204" pitchFamily="34" charset="0"/>
              </a:rPr>
              <a:t>8 </a:t>
            </a:r>
            <a:r>
              <a:rPr lang="en-US" sz="1300" dirty="0" smtClean="0">
                <a:latin typeface="Century Gothic" panose="020B0502020202020204" pitchFamily="34" charset="0"/>
              </a:rPr>
              <a:t>person hot-tub </a:t>
            </a:r>
            <a:r>
              <a:rPr lang="en-US" sz="1300" dirty="0">
                <a:latin typeface="Century Gothic" panose="020B0502020202020204" pitchFamily="34" charset="0"/>
              </a:rPr>
              <a:t>overlooking pristine Pintail lagoon &amp; Osprey Point Golf Course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300" dirty="0">
                <a:latin typeface="Century Gothic" panose="020B0502020202020204" pitchFamily="34" charset="0"/>
              </a:rPr>
              <a:t>Large second floor master suite with a gorgeous bathroom including </a:t>
            </a:r>
            <a:r>
              <a:rPr lang="en-US" sz="1300" dirty="0" err="1">
                <a:latin typeface="Century Gothic" panose="020B0502020202020204" pitchFamily="34" charset="0"/>
              </a:rPr>
              <a:t>jacuzzi</a:t>
            </a:r>
            <a:r>
              <a:rPr lang="en-US" sz="1300" dirty="0">
                <a:latin typeface="Century Gothic" panose="020B0502020202020204" pitchFamily="34" charset="0"/>
              </a:rPr>
              <a:t> and private deck overlooking the pool and </a:t>
            </a:r>
            <a:r>
              <a:rPr lang="en-US" sz="1300" dirty="0" smtClean="0">
                <a:latin typeface="Century Gothic" panose="020B0502020202020204" pitchFamily="34" charset="0"/>
              </a:rPr>
              <a:t>lagoon</a:t>
            </a:r>
            <a:endParaRPr lang="en-US" sz="13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300" dirty="0">
                <a:latin typeface="Century Gothic" panose="020B0502020202020204" pitchFamily="34" charset="0"/>
              </a:rPr>
              <a:t>A full 8' wet bar/entertainment center with wine and beverage coolers is conveniently located between the main living room and </a:t>
            </a:r>
            <a:r>
              <a:rPr lang="en-US" sz="1300" dirty="0" smtClean="0">
                <a:latin typeface="Century Gothic" panose="020B0502020202020204" pitchFamily="34" charset="0"/>
              </a:rPr>
              <a:t>kitchen</a:t>
            </a:r>
            <a:endParaRPr lang="en-US" sz="13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300" dirty="0">
                <a:latin typeface="Century Gothic" panose="020B0502020202020204" pitchFamily="34" charset="0"/>
              </a:rPr>
              <a:t>First level has two guest suites with private </a:t>
            </a:r>
            <a:r>
              <a:rPr lang="en-US" sz="1300" dirty="0" smtClean="0">
                <a:latin typeface="Century Gothic" panose="020B0502020202020204" pitchFamily="34" charset="0"/>
              </a:rPr>
              <a:t>baths</a:t>
            </a:r>
            <a:endParaRPr lang="en-US" sz="13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300" dirty="0">
                <a:latin typeface="Century Gothic" panose="020B0502020202020204" pitchFamily="34" charset="0"/>
              </a:rPr>
              <a:t>Kiawah Island Club Membership </a:t>
            </a:r>
            <a:r>
              <a:rPr lang="en-US" sz="1300" dirty="0" smtClean="0">
                <a:latin typeface="Century Gothic" panose="020B0502020202020204" pitchFamily="34" charset="0"/>
              </a:rPr>
              <a:t>available</a:t>
            </a:r>
            <a:endParaRPr lang="en-US" sz="13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300" dirty="0">
                <a:latin typeface="Century Gothic" panose="020B0502020202020204" pitchFamily="34" charset="0"/>
              </a:rPr>
              <a:t>Currently on established rental </a:t>
            </a:r>
            <a:r>
              <a:rPr lang="en-US" sz="1300" dirty="0" smtClean="0">
                <a:latin typeface="Century Gothic" panose="020B0502020202020204" pitchFamily="34" charset="0"/>
              </a:rPr>
              <a:t>program</a:t>
            </a:r>
            <a:endParaRPr lang="en-US" sz="1300" dirty="0">
              <a:latin typeface="Century Gothic" panose="020B0502020202020204" pitchFamily="34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58"/>
          <a:stretch/>
        </p:blipFill>
        <p:spPr bwMode="auto">
          <a:xfrm>
            <a:off x="8195716" y="4957174"/>
            <a:ext cx="877824" cy="536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09"/>
          <a:stretch/>
        </p:blipFill>
        <p:spPr bwMode="auto">
          <a:xfrm>
            <a:off x="6162996" y="4957175"/>
            <a:ext cx="881610" cy="5368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09"/>
          <a:stretch/>
        </p:blipFill>
        <p:spPr bwMode="auto">
          <a:xfrm>
            <a:off x="5148530" y="4957175"/>
            <a:ext cx="881610" cy="5368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09"/>
          <a:stretch/>
        </p:blipFill>
        <p:spPr bwMode="auto">
          <a:xfrm>
            <a:off x="4134064" y="4957175"/>
            <a:ext cx="881610" cy="5368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09"/>
          <a:stretch/>
        </p:blipFill>
        <p:spPr bwMode="auto">
          <a:xfrm>
            <a:off x="3119598" y="4957175"/>
            <a:ext cx="881610" cy="5368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09"/>
          <a:stretch/>
        </p:blipFill>
        <p:spPr bwMode="auto">
          <a:xfrm>
            <a:off x="2105132" y="4957175"/>
            <a:ext cx="881610" cy="5368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09"/>
          <a:stretch/>
        </p:blipFill>
        <p:spPr bwMode="auto">
          <a:xfrm>
            <a:off x="1090666" y="4957175"/>
            <a:ext cx="881610" cy="5368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09"/>
          <a:stretch/>
        </p:blipFill>
        <p:spPr bwMode="auto">
          <a:xfrm>
            <a:off x="76200" y="4957175"/>
            <a:ext cx="881610" cy="5368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09"/>
          <a:stretch/>
        </p:blipFill>
        <p:spPr bwMode="auto">
          <a:xfrm>
            <a:off x="7177462" y="4957174"/>
            <a:ext cx="881610" cy="5368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451" y="5673963"/>
            <a:ext cx="877825" cy="109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45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132</Words>
  <Application>Microsoft Office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atp1313@gmail.com</cp:lastModifiedBy>
  <cp:revision>9</cp:revision>
  <dcterms:created xsi:type="dcterms:W3CDTF">2006-08-16T00:00:00Z</dcterms:created>
  <dcterms:modified xsi:type="dcterms:W3CDTF">2014-10-30T17:08:22Z</dcterms:modified>
</cp:coreProperties>
</file>