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31368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There is a $7500 assessment if the Buyer would like to join the Beresford Creek Landing HOA, which is optional, not mandatory.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44195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Segoe Script" panose="030B0504020000000003" pitchFamily="66" charset="0"/>
              </a:rPr>
              <a:t>Vacant Lot ~ Owner is Anxious!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22932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11" y="7355840"/>
            <a:ext cx="1779840" cy="1334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434" y="986840"/>
            <a:ext cx="2499531" cy="33327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204" y="7355984"/>
            <a:ext cx="1779648" cy="13347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576" y="4319550"/>
            <a:ext cx="1371600" cy="10287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304" y="7356554"/>
            <a:ext cx="1778890" cy="13341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4648" y="7355840"/>
            <a:ext cx="1779840" cy="1334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0" y="4798405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1B Newport Court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Beresford Creek Landing | Charleston, SC 29492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MLS# 19013300 | $175,000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83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14</cp:revision>
  <dcterms:created xsi:type="dcterms:W3CDTF">2017-07-11T13:56:54Z</dcterms:created>
  <dcterms:modified xsi:type="dcterms:W3CDTF">2019-05-16T15:41:24Z</dcterms:modified>
</cp:coreProperties>
</file>