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399" autoAdjust="0"/>
  </p:normalViewPr>
  <p:slideViewPr>
    <p:cSldViewPr>
      <p:cViewPr>
        <p:scale>
          <a:sx n="66" d="100"/>
          <a:sy n="66" d="100"/>
        </p:scale>
        <p:origin x="-238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7/11/2014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724400"/>
            <a:ext cx="7772400" cy="2911072"/>
          </a:xfrm>
        </p:spPr>
        <p:txBody>
          <a:bodyPr anchor="ctr">
            <a:normAutofit/>
          </a:bodyPr>
          <a:lstStyle/>
          <a:p>
            <a:pPr fontAlgn="base"/>
            <a:r>
              <a:rPr lang="en-US" sz="1800" dirty="0"/>
              <a:t>Office Professional District (OP) Build to Suit Commercial Buildings For Sale in Mount Pleasant. 1.94 Acres just off Highway 17 North which is easy to access from the north or south. Connected to Brickyard Subdivision via The Shoppes at Brickyard. Located in the Brickyard Professional Center where Medical/Dental Services are nearby. In between East Cooper and Roper Hospitals. Current owner is a developer that is also marketing this property location as a build to suit lease, lease-purchase or sale ranging from 1,000 to 25,000 square feet. Lease rate is 17 NNN. This is a turn-key process for a buyer which includes architectural services, structural, mechanical and electrical engineering, interior building design and </a:t>
            </a:r>
            <a:r>
              <a:rPr lang="en-US" sz="1800" dirty="0" err="1"/>
              <a:t>upfit</a:t>
            </a:r>
            <a:r>
              <a:rPr lang="en-US" sz="1800" dirty="0"/>
              <a:t>, landscaping and installation. Also for sale at $190 per square foot.</a:t>
            </a:r>
            <a:endParaRPr lang="en-US" sz="1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7815471"/>
            <a:ext cx="3725700" cy="2123658"/>
          </a:xfrm>
          <a:prstGeom prst="rect">
            <a:avLst/>
          </a:prstGeom>
        </p:spPr>
        <p:txBody>
          <a:bodyPr wrap="none">
            <a:spAutoFit/>
          </a:bodyPr>
          <a:lstStyle/>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Address: 1 BRICKSIDE LN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CHS-</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Mt.Pleasant</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North of IOP Connector</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Building Square Feet: 1000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Category: details</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City: MOUNT PLEASANT</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ID: 1224937</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$17</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Max Contiguous </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25000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Minimum Div. </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1000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Office Class: A</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Property Name: BRICKYARD PROFESSIONAL CENTER</a:t>
            </a:r>
            <a:endParaRPr lang="en-US" sz="7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PRIME COMMERCIAL LOCATION CONNECTED TO BRICKYARD PLANTATION</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809" t="23512" r="5627" b="11500"/>
          <a:stretch/>
        </p:blipFill>
        <p:spPr bwMode="auto">
          <a:xfrm>
            <a:off x="0" y="609600"/>
            <a:ext cx="777407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rot="21394335">
            <a:off x="2279832" y="2512222"/>
            <a:ext cx="1440007" cy="8704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28015" b="16028"/>
          <a:stretch/>
        </p:blipFill>
        <p:spPr>
          <a:xfrm>
            <a:off x="152400" y="1600200"/>
            <a:ext cx="2184400" cy="1911095"/>
          </a:xfrm>
          <a:prstGeom prst="rect">
            <a:avLst/>
          </a:prstGeom>
          <a:ln>
            <a:solidFill>
              <a:srgbClr val="FFFF00"/>
            </a:solidFill>
          </a:ln>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205</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PRIME COMMERCIAL LOCATION CONNECTED TO BRICKYARD PLANTATION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13</cp:revision>
  <dcterms:created xsi:type="dcterms:W3CDTF">2006-08-16T00:00:00Z</dcterms:created>
  <dcterms:modified xsi:type="dcterms:W3CDTF">2014-07-11T13:39:50Z</dcterms:modified>
</cp:coreProperties>
</file>