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620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56277B-6C5D-45B4-AD68-64E0615AE071}" type="datetimeFigureOut">
              <a:rPr lang="en-US" smtClean="0"/>
              <a:t>9/6/2018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06DE9-BA7E-455C-84A0-BBA985F5C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4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6788" y="1143000"/>
            <a:ext cx="23844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06DE9-BA7E-455C-84A0-BBA985F5C3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204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81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62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4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2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0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088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27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45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33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267">
                <a:solidFill>
                  <a:schemeClr val="tx1">
                    <a:tint val="75000"/>
                  </a:schemeClr>
                </a:solidFill>
              </a:defRPr>
            </a:lvl1pPr>
            <a:lvl2pPr marL="518145" indent="0">
              <a:buNone/>
              <a:defRPr sz="2040">
                <a:solidFill>
                  <a:schemeClr val="tx1">
                    <a:tint val="75000"/>
                  </a:schemeClr>
                </a:solidFill>
              </a:defRPr>
            </a:lvl2pPr>
            <a:lvl3pPr marL="1036290" indent="0">
              <a:buNone/>
              <a:defRPr sz="1813">
                <a:solidFill>
                  <a:schemeClr val="tx1">
                    <a:tint val="75000"/>
                  </a:schemeClr>
                </a:solidFill>
              </a:defRPr>
            </a:lvl3pPr>
            <a:lvl4pPr marL="155443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4pPr>
            <a:lvl5pPr marL="207257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5pPr>
            <a:lvl6pPr marL="2590724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6pPr>
            <a:lvl7pPr marL="3108869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7pPr>
            <a:lvl8pPr marL="3627013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8pPr>
            <a:lvl9pPr marL="4145158" indent="0">
              <a:buNone/>
              <a:defRPr sz="158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73"/>
            </a:lvl1pPr>
            <a:lvl2pPr>
              <a:defRPr sz="2720"/>
            </a:lvl2pPr>
            <a:lvl3pPr>
              <a:defRPr sz="2267"/>
            </a:lvl3pPr>
            <a:lvl4pPr>
              <a:defRPr sz="2040"/>
            </a:lvl4pPr>
            <a:lvl5pPr>
              <a:defRPr sz="2040"/>
            </a:lvl5pPr>
            <a:lvl6pPr>
              <a:defRPr sz="2040"/>
            </a:lvl6pPr>
            <a:lvl7pPr>
              <a:defRPr sz="2040"/>
            </a:lvl7pPr>
            <a:lvl8pPr>
              <a:defRPr sz="2040"/>
            </a:lvl8pPr>
            <a:lvl9pPr>
              <a:defRPr sz="204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6"/>
            <a:ext cx="3434160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8" cy="938317"/>
          </a:xfrm>
        </p:spPr>
        <p:txBody>
          <a:bodyPr anchor="b"/>
          <a:lstStyle>
            <a:lvl1pPr marL="0" indent="0">
              <a:buNone/>
              <a:defRPr sz="2720" b="1"/>
            </a:lvl1pPr>
            <a:lvl2pPr marL="518145" indent="0">
              <a:buNone/>
              <a:defRPr sz="2267" b="1"/>
            </a:lvl2pPr>
            <a:lvl3pPr marL="1036290" indent="0">
              <a:buNone/>
              <a:defRPr sz="2040" b="1"/>
            </a:lvl3pPr>
            <a:lvl4pPr marL="1554434" indent="0">
              <a:buNone/>
              <a:defRPr sz="1813" b="1"/>
            </a:lvl4pPr>
            <a:lvl5pPr marL="2072579" indent="0">
              <a:buNone/>
              <a:defRPr sz="1813" b="1"/>
            </a:lvl5pPr>
            <a:lvl6pPr marL="2590724" indent="0">
              <a:buNone/>
              <a:defRPr sz="1813" b="1"/>
            </a:lvl6pPr>
            <a:lvl7pPr marL="3108869" indent="0">
              <a:buNone/>
              <a:defRPr sz="1813" b="1"/>
            </a:lvl7pPr>
            <a:lvl8pPr marL="3627013" indent="0">
              <a:buNone/>
              <a:defRPr sz="1813" b="1"/>
            </a:lvl8pPr>
            <a:lvl9pPr marL="4145158" indent="0">
              <a:buNone/>
              <a:defRPr sz="181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6"/>
            <a:ext cx="3435508" cy="5795223"/>
          </a:xfrm>
        </p:spPr>
        <p:txBody>
          <a:bodyPr/>
          <a:lstStyle>
            <a:lvl1pPr>
              <a:defRPr sz="2720"/>
            </a:lvl1pPr>
            <a:lvl2pPr>
              <a:defRPr sz="2267"/>
            </a:lvl2pPr>
            <a:lvl3pPr>
              <a:defRPr sz="2040"/>
            </a:lvl3pPr>
            <a:lvl4pPr>
              <a:defRPr sz="1813"/>
            </a:lvl4pPr>
            <a:lvl5pPr>
              <a:defRPr sz="1813"/>
            </a:lvl5pPr>
            <a:lvl6pPr>
              <a:defRPr sz="1813"/>
            </a:lvl6pPr>
            <a:lvl7pPr>
              <a:defRPr sz="1813"/>
            </a:lvl7pPr>
            <a:lvl8pPr>
              <a:defRPr sz="1813"/>
            </a:lvl8pPr>
            <a:lvl9pPr>
              <a:defRPr sz="181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2" y="400474"/>
            <a:ext cx="2557066" cy="1704340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4" y="400475"/>
            <a:ext cx="4344988" cy="8584566"/>
          </a:xfrm>
        </p:spPr>
        <p:txBody>
          <a:bodyPr/>
          <a:lstStyle>
            <a:lvl1pPr>
              <a:defRPr sz="3627"/>
            </a:lvl1pPr>
            <a:lvl2pPr>
              <a:defRPr sz="3173"/>
            </a:lvl2pPr>
            <a:lvl3pPr>
              <a:defRPr sz="2720"/>
            </a:lvl3pPr>
            <a:lvl4pPr>
              <a:defRPr sz="2267"/>
            </a:lvl4pPr>
            <a:lvl5pPr>
              <a:defRPr sz="2267"/>
            </a:lvl5pPr>
            <a:lvl6pPr>
              <a:defRPr sz="2267"/>
            </a:lvl6pPr>
            <a:lvl7pPr>
              <a:defRPr sz="2267"/>
            </a:lvl7pPr>
            <a:lvl8pPr>
              <a:defRPr sz="2267"/>
            </a:lvl8pPr>
            <a:lvl9pPr>
              <a:defRPr sz="22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2" y="2104815"/>
            <a:ext cx="2557066" cy="6880226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67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27"/>
            </a:lvl1pPr>
            <a:lvl2pPr marL="518145" indent="0">
              <a:buNone/>
              <a:defRPr sz="3173"/>
            </a:lvl2pPr>
            <a:lvl3pPr marL="1036290" indent="0">
              <a:buNone/>
              <a:defRPr sz="2720"/>
            </a:lvl3pPr>
            <a:lvl4pPr marL="1554434" indent="0">
              <a:buNone/>
              <a:defRPr sz="2267"/>
            </a:lvl4pPr>
            <a:lvl5pPr marL="2072579" indent="0">
              <a:buNone/>
              <a:defRPr sz="2267"/>
            </a:lvl5pPr>
            <a:lvl6pPr marL="2590724" indent="0">
              <a:buNone/>
              <a:defRPr sz="2267"/>
            </a:lvl6pPr>
            <a:lvl7pPr marL="3108869" indent="0">
              <a:buNone/>
              <a:defRPr sz="2267"/>
            </a:lvl7pPr>
            <a:lvl8pPr marL="3627013" indent="0">
              <a:buNone/>
              <a:defRPr sz="2267"/>
            </a:lvl8pPr>
            <a:lvl9pPr marL="4145158" indent="0">
              <a:buNone/>
              <a:defRPr sz="2267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587"/>
            </a:lvl1pPr>
            <a:lvl2pPr marL="518145" indent="0">
              <a:buNone/>
              <a:defRPr sz="1360"/>
            </a:lvl2pPr>
            <a:lvl3pPr marL="1036290" indent="0">
              <a:buNone/>
              <a:defRPr sz="1133"/>
            </a:lvl3pPr>
            <a:lvl4pPr marL="1554434" indent="0">
              <a:buNone/>
              <a:defRPr sz="1020"/>
            </a:lvl4pPr>
            <a:lvl5pPr marL="2072579" indent="0">
              <a:buNone/>
              <a:defRPr sz="1020"/>
            </a:lvl5pPr>
            <a:lvl6pPr marL="2590724" indent="0">
              <a:buNone/>
              <a:defRPr sz="1020"/>
            </a:lvl6pPr>
            <a:lvl7pPr marL="3108869" indent="0">
              <a:buNone/>
              <a:defRPr sz="1020"/>
            </a:lvl7pPr>
            <a:lvl8pPr marL="3627013" indent="0">
              <a:buNone/>
              <a:defRPr sz="1020"/>
            </a:lvl8pPr>
            <a:lvl9pPr marL="4145158" indent="0">
              <a:buNone/>
              <a:defRPr sz="102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3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36290" rtl="0" eaLnBrk="1" latinLnBrk="0" hangingPunct="1">
        <a:spcBef>
          <a:spcPct val="0"/>
        </a:spcBef>
        <a:buNone/>
        <a:defRPr sz="49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8609" indent="-388609" algn="l" defTabSz="1036290" rtl="0" eaLnBrk="1" latinLnBrk="0" hangingPunct="1">
        <a:spcBef>
          <a:spcPct val="20000"/>
        </a:spcBef>
        <a:buFont typeface="Arial" pitchFamily="34" charset="0"/>
        <a:buChar char="•"/>
        <a:defRPr sz="3627" kern="1200">
          <a:solidFill>
            <a:schemeClr val="tx1"/>
          </a:solidFill>
          <a:latin typeface="+mn-lt"/>
          <a:ea typeface="+mn-ea"/>
          <a:cs typeface="+mn-cs"/>
        </a:defRPr>
      </a:lvl1pPr>
      <a:lvl2pPr marL="841985" indent="-323840" algn="l" defTabSz="1036290" rtl="0" eaLnBrk="1" latinLnBrk="0" hangingPunct="1">
        <a:spcBef>
          <a:spcPct val="20000"/>
        </a:spcBef>
        <a:buFont typeface="Arial" pitchFamily="34" charset="0"/>
        <a:buChar char="–"/>
        <a:defRPr sz="3173" kern="1200">
          <a:solidFill>
            <a:schemeClr val="tx1"/>
          </a:solidFill>
          <a:latin typeface="+mn-lt"/>
          <a:ea typeface="+mn-ea"/>
          <a:cs typeface="+mn-cs"/>
        </a:defRPr>
      </a:lvl2pPr>
      <a:lvl3pPr marL="1295362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720" kern="1200">
          <a:solidFill>
            <a:schemeClr val="tx1"/>
          </a:solidFill>
          <a:latin typeface="+mn-lt"/>
          <a:ea typeface="+mn-ea"/>
          <a:cs typeface="+mn-cs"/>
        </a:defRPr>
      </a:lvl3pPr>
      <a:lvl4pPr marL="1813507" indent="-259072" algn="l" defTabSz="1036290" rtl="0" eaLnBrk="1" latinLnBrk="0" hangingPunct="1">
        <a:spcBef>
          <a:spcPct val="20000"/>
        </a:spcBef>
        <a:buFont typeface="Arial" pitchFamily="34" charset="0"/>
        <a:buChar char="–"/>
        <a:defRPr sz="2267" kern="1200">
          <a:solidFill>
            <a:schemeClr val="tx1"/>
          </a:solidFill>
          <a:latin typeface="+mn-lt"/>
          <a:ea typeface="+mn-ea"/>
          <a:cs typeface="+mn-cs"/>
        </a:defRPr>
      </a:lvl4pPr>
      <a:lvl5pPr marL="2331651" indent="-259072" algn="l" defTabSz="1036290" rtl="0" eaLnBrk="1" latinLnBrk="0" hangingPunct="1">
        <a:spcBef>
          <a:spcPct val="20000"/>
        </a:spcBef>
        <a:buFont typeface="Arial" pitchFamily="34" charset="0"/>
        <a:buChar char="»"/>
        <a:defRPr sz="2267" kern="1200">
          <a:solidFill>
            <a:schemeClr val="tx1"/>
          </a:solidFill>
          <a:latin typeface="+mn-lt"/>
          <a:ea typeface="+mn-ea"/>
          <a:cs typeface="+mn-cs"/>
        </a:defRPr>
      </a:lvl5pPr>
      <a:lvl6pPr marL="284979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6pPr>
      <a:lvl7pPr marL="3367941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7pPr>
      <a:lvl8pPr marL="3886086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8pPr>
      <a:lvl9pPr marL="4404230" indent="-259072" algn="l" defTabSz="1036290" rtl="0" eaLnBrk="1" latinLnBrk="0" hangingPunct="1">
        <a:spcBef>
          <a:spcPct val="20000"/>
        </a:spcBef>
        <a:buFont typeface="Arial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1pPr>
      <a:lvl2pPr marL="518145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1036290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3pPr>
      <a:lvl4pPr marL="155443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4pPr>
      <a:lvl5pPr marL="207257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5pPr>
      <a:lvl6pPr marL="2590724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6pPr>
      <a:lvl7pPr marL="3108869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7pPr>
      <a:lvl8pPr marL="3627013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8pPr>
      <a:lvl9pPr marL="4145158" algn="l" defTabSz="1036290" rtl="0" eaLnBrk="1" latinLnBrk="0" hangingPunct="1">
        <a:defRPr sz="20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-2667000" y="228600"/>
            <a:ext cx="1828800" cy="1905000"/>
          </a:xfrm>
          <a:prstGeom prst="rect">
            <a:avLst/>
          </a:prstGeom>
          <a:noFill/>
          <a:ln w="38100" cmpd="dbl">
            <a:solidFill>
              <a:schemeClr val="accent3">
                <a:lumMod val="60000"/>
                <a:lumOff val="4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4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518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Rectangle 6"/>
          <p:cNvSpPr/>
          <p:nvPr/>
        </p:nvSpPr>
        <p:spPr>
          <a:xfrm>
            <a:off x="0" y="0"/>
            <a:ext cx="7772400" cy="77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1 Cool Blow Open Houses</a:t>
            </a:r>
          </a:p>
          <a:p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Saturday, Sept 8</a:t>
            </a:r>
            <a:r>
              <a:rPr lang="en-US" sz="20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th</a:t>
            </a:r>
            <a:r>
              <a:rPr lang="en-U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</a:rPr>
              <a:t> ~ 11-1</a:t>
            </a: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Narrow" panose="020B0606020202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581400" y="2769176"/>
            <a:ext cx="3103880" cy="4062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40" b="1" i="1" dirty="0">
                <a:solidFill>
                  <a:schemeClr val="accent3">
                    <a:lumMod val="75000"/>
                  </a:schemeClr>
                </a:solidFill>
                <a:latin typeface="Adobe Caslon Pro" pitchFamily="18" charset="0"/>
              </a:rPr>
              <a:t>Refreshments will be served!</a:t>
            </a:r>
            <a:endParaRPr lang="en-US" sz="1587" i="1" dirty="0">
              <a:solidFill>
                <a:schemeClr val="accent3">
                  <a:lumMod val="75000"/>
                </a:schemeClr>
              </a:solidFill>
              <a:latin typeface="Adobe Caslon Pro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1720" y="7381677"/>
            <a:ext cx="2207361" cy="16982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#133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MLS# 18021470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$315,000</a:t>
            </a:r>
          </a:p>
          <a:p>
            <a:pPr algn="ctr"/>
            <a:endParaRPr lang="en-US" sz="1247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Kelly Mast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843-810-0664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kelly@wavelandproperties.com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Waveland Properties</a:t>
            </a:r>
            <a:endParaRPr lang="en-US" sz="1190" dirty="0">
              <a:solidFill>
                <a:schemeClr val="bg1"/>
              </a:solidFill>
              <a:latin typeface="Adobe Caslon Pro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5639860"/>
            <a:ext cx="2286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Rectangle 25"/>
          <p:cNvSpPr/>
          <p:nvPr/>
        </p:nvSpPr>
        <p:spPr>
          <a:xfrm>
            <a:off x="5371734" y="7381677"/>
            <a:ext cx="2207361" cy="16982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#348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MLS# 18013633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$295,000</a:t>
            </a:r>
          </a:p>
          <a:p>
            <a:pPr algn="ctr"/>
            <a:endParaRPr lang="en-US" sz="1247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Clay Cunningham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843-345-4647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clay@carolinaone.com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Carolina One Real Estate</a:t>
            </a:r>
            <a:endParaRPr lang="en-US" sz="1190" dirty="0">
              <a:solidFill>
                <a:schemeClr val="bg1"/>
              </a:solidFill>
              <a:latin typeface="Adobe Caslon Pro" pitchFamily="18" charset="0"/>
            </a:endParaRPr>
          </a:p>
        </p:txBody>
      </p:sp>
      <p:pic>
        <p:nvPicPr>
          <p:cNvPr id="27" name="Picture 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4000" y="5638800"/>
            <a:ext cx="2286000" cy="1526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/>
          <p:cNvSpPr/>
          <p:nvPr/>
        </p:nvSpPr>
        <p:spPr>
          <a:xfrm>
            <a:off x="2782520" y="7381677"/>
            <a:ext cx="2207361" cy="169822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#137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MLS# 18024344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latin typeface="Adobe Caslon Pro" pitchFamily="18" charset="0"/>
              </a:rPr>
              <a:t>$294,500</a:t>
            </a:r>
          </a:p>
          <a:p>
            <a:pPr algn="ctr"/>
            <a:endParaRPr lang="en-US" sz="1247" dirty="0">
              <a:solidFill>
                <a:schemeClr val="bg1"/>
              </a:solidFill>
              <a:latin typeface="Adobe Caslon Pro" pitchFamily="18" charset="0"/>
            </a:endParaRP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Di Johnson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843-270-6448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dijohnsonsc@gmail.com</a:t>
            </a:r>
          </a:p>
          <a:p>
            <a:pPr algn="ctr"/>
            <a:r>
              <a:rPr lang="en-US" sz="1247" dirty="0">
                <a:solidFill>
                  <a:schemeClr val="bg1"/>
                </a:solidFill>
                <a:latin typeface="Adobe Caslon Pro" pitchFamily="18" charset="0"/>
              </a:rPr>
              <a:t>AgentOwned Preferred Group</a:t>
            </a:r>
            <a:endParaRPr lang="en-US" sz="1190" dirty="0">
              <a:solidFill>
                <a:schemeClr val="bg1"/>
              </a:solidFill>
              <a:latin typeface="Adobe Caslon Pro" pitchFamily="18" charset="0"/>
            </a:endParaRPr>
          </a:p>
        </p:txBody>
      </p:sp>
      <p:pic>
        <p:nvPicPr>
          <p:cNvPr id="30" name="Picture 8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94" b="5617"/>
          <a:stretch/>
        </p:blipFill>
        <p:spPr bwMode="auto">
          <a:xfrm>
            <a:off x="2743993" y="5638800"/>
            <a:ext cx="22860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-5382260" y="3660206"/>
            <a:ext cx="4904740" cy="3016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360" i="1" dirty="0">
                <a:solidFill>
                  <a:schemeClr val="accent3">
                    <a:lumMod val="75000"/>
                  </a:schemeClr>
                </a:solidFill>
                <a:latin typeface="Adobe Caslon Pro" panose="0205050205050A020403" pitchFamily="18" charset="0"/>
              </a:rPr>
              <a:t>**   Agents: please plan to show your pocket card at the gate   **</a:t>
            </a: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FF7CEF3B-2ADF-4DDB-9383-2309DC46BE3A}"/>
              </a:ext>
            </a:extLst>
          </p:cNvPr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" y="9174089"/>
            <a:ext cx="1024128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E00D3A6A-7E53-4028-ADA1-1856B10BF73E}"/>
              </a:ext>
            </a:extLst>
          </p:cNvPr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14272" y="9174089"/>
            <a:ext cx="1024128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>
            <a:extLst>
              <a:ext uri="{FF2B5EF4-FFF2-40B4-BE49-F238E27FC236}">
                <a16:creationId xmlns:a16="http://schemas.microsoft.com/office/drawing/2014/main" id="{DA997D84-C258-42D1-B615-CD4FBD2A7454}"/>
              </a:ext>
            </a:extLst>
          </p:cNvPr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43993" y="9174089"/>
            <a:ext cx="1024128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AB633BF7-A55E-4B68-9236-A9CEC4877441}"/>
              </a:ext>
            </a:extLst>
          </p:cNvPr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05865" y="9174089"/>
            <a:ext cx="1024128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>
            <a:extLst>
              <a:ext uri="{FF2B5EF4-FFF2-40B4-BE49-F238E27FC236}">
                <a16:creationId xmlns:a16="http://schemas.microsoft.com/office/drawing/2014/main" id="{0E3BB3D1-F0FD-4078-A796-97237CAB5E26}"/>
              </a:ext>
            </a:extLst>
          </p:cNvPr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4000" y="9143609"/>
            <a:ext cx="1024128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>
            <a:extLst>
              <a:ext uri="{FF2B5EF4-FFF2-40B4-BE49-F238E27FC236}">
                <a16:creationId xmlns:a16="http://schemas.microsoft.com/office/drawing/2014/main" id="{36522D50-7577-4411-B171-93CE71574104}"/>
              </a:ext>
            </a:extLst>
          </p:cNvPr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95872" y="9143609"/>
            <a:ext cx="1024128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85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Arial Narrow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27</cp:revision>
  <dcterms:created xsi:type="dcterms:W3CDTF">2006-08-16T00:00:00Z</dcterms:created>
  <dcterms:modified xsi:type="dcterms:W3CDTF">2018-09-06T10:41:19Z</dcterms:modified>
</cp:coreProperties>
</file>