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Desirable home in established Otranto! Elegance describes this beautifully remodeled ranch style house. Brilliant hardwood floors, smooth ceilings, new kitchen cabinets, back splash, remodeled bathrooms, new fixtures, fresh paint and a new roof was installed in 2011. This home features 4 bedrooms, 3 full bathrooms and a large screened in porch and oversized patio. All of this charm sits on a spectacular corner lot.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rgbClr val="00B0F0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We are priced to sell!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 Milano Street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Otranto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Hanahan, SC 29410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16021978 | $225,000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4 Bed / 3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We are priced to sell!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26</cp:revision>
  <dcterms:created xsi:type="dcterms:W3CDTF">2006-08-16T00:00:00Z</dcterms:created>
  <dcterms:modified xsi:type="dcterms:W3CDTF">2016-10-31T01:55:28Z</dcterms:modified>
</cp:coreProperties>
</file>