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9/14/2015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50000"/>
              </a:schemeClr>
            </a:gs>
            <a:gs pos="50000">
              <a:schemeClr val="bg1">
                <a:lumMod val="95000"/>
              </a:schemeClr>
            </a:gs>
            <a:gs pos="100000">
              <a:schemeClr val="bg1"/>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5240"/>
            <a:ext cx="7772400" cy="975360"/>
          </a:xfrm>
        </p:spPr>
        <p:txBody>
          <a:bodyPr>
            <a:normAutofit/>
          </a:bodyPr>
          <a:lstStyle/>
          <a:p>
            <a:r>
              <a:rPr lang="en-US" sz="28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Hampton Park </a:t>
            </a:r>
            <a:r>
              <a:rPr lang="en-US" sz="2800" dirty="0" smtClean="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Terrace</a:t>
            </a:r>
            <a:br>
              <a:rPr lang="en-US" sz="2800" dirty="0" smtClean="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US" sz="2400" i="1" dirty="0" smtClean="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Open House ~ Tuesday, Sept 15</a:t>
            </a:r>
            <a:r>
              <a:rPr lang="en-US" sz="2400" i="1" baseline="30000" dirty="0" smtClean="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th</a:t>
            </a:r>
            <a:r>
              <a:rPr lang="en-US" sz="2400" i="1" dirty="0" smtClean="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11-1</a:t>
            </a:r>
            <a:endParaRPr lang="en-US" sz="2400" i="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1508513" y="4901099"/>
            <a:ext cx="4755375" cy="3933825"/>
          </a:xfrm>
        </p:spPr>
        <p:txBody>
          <a:bodyPr anchor="ctr">
            <a:noAutofit/>
          </a:bodyPr>
          <a:lstStyle/>
          <a:p>
            <a:r>
              <a:rPr lang="en-US" sz="1400" dirty="0">
                <a:latin typeface="Tahoma" panose="020B0604030504040204" pitchFamily="34" charset="0"/>
                <a:ea typeface="Tahoma" panose="020B0604030504040204" pitchFamily="34" charset="0"/>
                <a:cs typeface="Tahoma" panose="020B0604030504040204" pitchFamily="34" charset="0"/>
              </a:rPr>
              <a:t>Come see this historic Freedman's cottage in desirable Hampton Park Terrace! This charming home is located on a quiet street, less than 1 block to Hampton Park. Recently updated and continuously improved, this home is ready for you to move in. It features two good-sized bedrooms, a large bath, and an updated, streamlined kitchen with all the appliances. Charm and character abound with tons of original details including a newly coated standing-seam metal roof, original hardwood floors, wraparound porch, original and recently painted wood siding, a charming courtyard, and much more. This home has all the historic character you could want, conveniently tucked quietly within one of the most desirable neighborhoods downtown. Walk the dog to beautiful Hampton Park, less than a black away.</a:t>
            </a:r>
          </a:p>
        </p:txBody>
      </p:sp>
      <p:grpSp>
        <p:nvGrpSpPr>
          <p:cNvPr id="17" name="Group 16"/>
          <p:cNvGrpSpPr/>
          <p:nvPr/>
        </p:nvGrpSpPr>
        <p:grpSpPr>
          <a:xfrm>
            <a:off x="136913" y="8763000"/>
            <a:ext cx="7498575" cy="1143000"/>
            <a:chOff x="150000" y="8763000"/>
            <a:chExt cx="7498575" cy="114300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9001125"/>
              <a:ext cx="1095375" cy="666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000" y="8763000"/>
              <a:ext cx="84582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4" name="Rectangle 3"/>
          <p:cNvSpPr/>
          <p:nvPr/>
        </p:nvSpPr>
        <p:spPr>
          <a:xfrm>
            <a:off x="0" y="8826668"/>
            <a:ext cx="7772400" cy="892552"/>
          </a:xfrm>
          <a:prstGeom prst="rect">
            <a:avLst/>
          </a:prstGeom>
        </p:spPr>
        <p:txBody>
          <a:bodyPr wrap="square">
            <a:spAutoFit/>
          </a:bodyPr>
          <a:lstStyle/>
          <a:p>
            <a:pPr algn="ctr"/>
            <a:r>
              <a:rPr lang="en-US"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Casey Anderson</a:t>
            </a:r>
          </a:p>
          <a:p>
            <a:pPr algn="ctr"/>
            <a:r>
              <a:rPr lang="en-US" sz="1600" dirty="0">
                <a:solidFill>
                  <a:schemeClr val="tx1">
                    <a:lumMod val="50000"/>
                    <a:lumOff val="50000"/>
                  </a:schemeClr>
                </a:solidFill>
                <a:latin typeface="Tahoma" panose="020B0604030504040204" pitchFamily="34" charset="0"/>
                <a:ea typeface="Tahoma" panose="020B0604030504040204" pitchFamily="34" charset="0"/>
                <a:cs typeface="Tahoma" panose="020B0604030504040204" pitchFamily="34" charset="0"/>
              </a:rPr>
              <a:t>Cell 843-410-3525</a:t>
            </a:r>
          </a:p>
          <a:p>
            <a:pPr algn="ctr"/>
            <a:r>
              <a:rPr lang="en-US" sz="1600" dirty="0">
                <a:solidFill>
                  <a:srgbClr val="C00000"/>
                </a:solidFill>
                <a:latin typeface="Tahoma" panose="020B0604030504040204" pitchFamily="34" charset="0"/>
                <a:ea typeface="Tahoma" panose="020B0604030504040204" pitchFamily="34" charset="0"/>
                <a:cs typeface="Tahoma" panose="020B0604030504040204" pitchFamily="34" charset="0"/>
              </a:rPr>
              <a:t>casey@charlestondwellings.com</a:t>
            </a:r>
          </a:p>
        </p:txBody>
      </p:sp>
      <p:sp>
        <p:nvSpPr>
          <p:cNvPr id="5" name="Rectangle 4"/>
          <p:cNvSpPr/>
          <p:nvPr/>
        </p:nvSpPr>
        <p:spPr>
          <a:xfrm>
            <a:off x="0" y="9796790"/>
            <a:ext cx="7772400" cy="261610"/>
          </a:xfrm>
          <a:prstGeom prst="rect">
            <a:avLst/>
          </a:prstGeom>
        </p:spPr>
        <p:txBody>
          <a:bodyPr wrap="square" anchor="b">
            <a:spAutoFit/>
          </a:bodyPr>
          <a:lstStyle/>
          <a:p>
            <a:pPr algn="ctr"/>
            <a:r>
              <a:rPr lang="en-US" sz="1100" dirty="0" smtClean="0">
                <a:solidFill>
                  <a:schemeClr val="bg1">
                    <a:lumMod val="65000"/>
                  </a:schemeClr>
                </a:solidFill>
              </a:rPr>
              <a:t>Keller </a:t>
            </a:r>
            <a:r>
              <a:rPr lang="en-US" sz="1100" dirty="0">
                <a:solidFill>
                  <a:schemeClr val="bg1">
                    <a:lumMod val="65000"/>
                  </a:schemeClr>
                </a:solidFill>
              </a:rPr>
              <a:t>Williams Realty Charleston | 496 </a:t>
            </a:r>
            <a:r>
              <a:rPr lang="en-US" sz="1100" dirty="0" err="1">
                <a:solidFill>
                  <a:schemeClr val="bg1">
                    <a:lumMod val="65000"/>
                  </a:schemeClr>
                </a:solidFill>
              </a:rPr>
              <a:t>Bramson</a:t>
            </a:r>
            <a:r>
              <a:rPr lang="en-US" sz="1100" dirty="0">
                <a:solidFill>
                  <a:schemeClr val="bg1">
                    <a:lumMod val="65000"/>
                  </a:schemeClr>
                </a:solidFill>
              </a:rPr>
              <a:t> Ct, Suite 200 | Mt Pleasant, SC 29464 </a:t>
            </a: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30401" y="1143001"/>
            <a:ext cx="3911598" cy="2933698"/>
          </a:xfrm>
          <a:prstGeom prst="rect">
            <a:avLst/>
          </a:prstGeom>
          <a:ln w="38100" cap="sq">
            <a:solidFill>
              <a:srgbClr val="C00000"/>
            </a:solidFill>
            <a:prstDash val="solid"/>
            <a:miter lim="800000"/>
          </a:ln>
          <a:effectLst>
            <a:outerShdw blurRad="50800" dist="38100" dir="2700000" algn="tl" rotWithShape="0">
              <a:srgbClr val="000000">
                <a:alpha val="43000"/>
              </a:srgbClr>
            </a:outerShdw>
          </a:effectLst>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6913" y="1143000"/>
            <a:ext cx="1371600" cy="1028700"/>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63888" y="1143000"/>
            <a:ext cx="1371600" cy="1028700"/>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6913" y="3048000"/>
            <a:ext cx="1371600" cy="1028700"/>
          </a:xfrm>
          <a:prstGeom prst="rect">
            <a:avLst/>
          </a:prstGeom>
          <a:ln>
            <a:noFill/>
          </a:ln>
          <a:effectLst>
            <a:outerShdw blurRad="190500" algn="tl" rotWithShape="0">
              <a:srgbClr val="000000">
                <a:alpha val="70000"/>
              </a:srgbClr>
            </a:outerShdw>
          </a:effectLst>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6913" y="4909354"/>
            <a:ext cx="1371600" cy="1028700"/>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63888" y="4953000"/>
            <a:ext cx="1371600" cy="1028700"/>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53728" y="3048000"/>
            <a:ext cx="1371600" cy="1028700"/>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36913" y="6858000"/>
            <a:ext cx="1371600" cy="1028700"/>
          </a:xfrm>
          <a:prstGeom prst="rect">
            <a:avLst/>
          </a:prstGeom>
          <a:ln>
            <a:noFill/>
          </a:ln>
          <a:effectLst>
            <a:outerShdw blurRad="190500" algn="tl" rotWithShape="0">
              <a:srgbClr val="000000">
                <a:alpha val="70000"/>
              </a:srgbClr>
            </a:outerShdw>
          </a:effectLst>
        </p:spPr>
      </p:pic>
      <p:pic>
        <p:nvPicPr>
          <p:cNvPr id="14" name="Pictur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63888" y="6858000"/>
            <a:ext cx="1371600" cy="1028700"/>
          </a:xfrm>
          <a:prstGeom prst="rect">
            <a:avLst/>
          </a:prstGeom>
          <a:ln>
            <a:noFill/>
          </a:ln>
          <a:effectLst>
            <a:outerShdw blurRad="190500" algn="tl" rotWithShape="0">
              <a:srgbClr val="000000">
                <a:alpha val="70000"/>
              </a:srgbClr>
            </a:outerShdw>
          </a:effectLst>
        </p:spPr>
      </p:pic>
      <p:sp>
        <p:nvSpPr>
          <p:cNvPr id="15" name="Rectangle 14"/>
          <p:cNvSpPr/>
          <p:nvPr/>
        </p:nvSpPr>
        <p:spPr>
          <a:xfrm>
            <a:off x="1518673" y="4078357"/>
            <a:ext cx="4735055" cy="815608"/>
          </a:xfrm>
          <a:prstGeom prst="rect">
            <a:avLst/>
          </a:prstGeom>
        </p:spPr>
        <p:txBody>
          <a:bodyPr wrap="square">
            <a:spAutoFit/>
          </a:bodyPr>
          <a:lstStyle/>
          <a:p>
            <a:pPr algn="ctr"/>
            <a:r>
              <a:rPr lang="en-US" sz="28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 Sutherland </a:t>
            </a:r>
            <a:r>
              <a:rPr lang="en-US" sz="2800" dirty="0" smtClean="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Court</a:t>
            </a:r>
          </a:p>
          <a:p>
            <a:pPr algn="ctr"/>
            <a:r>
              <a:rPr lang="en-US" sz="1900" dirty="0" smtClean="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Charleston · MLS# 15023774 · $349,900</a:t>
            </a:r>
            <a:endParaRPr lang="en-US" sz="19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74971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179</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Tahoma</vt:lpstr>
      <vt:lpstr>Office Theme</vt:lpstr>
      <vt:lpstr>Hampton Park Terrace Open House ~ Tuesday, Sept 15th ~ 11-1</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Bayview Farms Agent Open House Lunch Provided - Monday 11:30-1:30</dc:title>
  <dc:creator>CVH360</dc:creator>
  <cp:lastModifiedBy>A. Thomas</cp:lastModifiedBy>
  <cp:revision>5</cp:revision>
  <dcterms:created xsi:type="dcterms:W3CDTF">2006-08-16T00:00:00Z</dcterms:created>
  <dcterms:modified xsi:type="dcterms:W3CDTF">2015-09-14T17:33:14Z</dcterms:modified>
</cp:coreProperties>
</file>