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2801600"/>
  <p:notesSz cx="6858000" cy="9144000"/>
  <p:defaultText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p:scale>
          <a:sx n="75" d="100"/>
          <a:sy n="75" d="100"/>
        </p:scale>
        <p:origin x="-1608" y="618"/>
      </p:cViewPr>
      <p:guideLst>
        <p:guide orient="horz" pos="4032"/>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976796"/>
            <a:ext cx="6606540" cy="2744046"/>
          </a:xfrm>
        </p:spPr>
        <p:txBody>
          <a:bodyPr/>
          <a:lstStyle/>
          <a:p>
            <a:r>
              <a:rPr lang="en-US" smtClean="0"/>
              <a:t>Click to edit Master title style</a:t>
            </a:r>
            <a:endParaRPr lang="en-US"/>
          </a:p>
        </p:txBody>
      </p:sp>
      <p:sp>
        <p:nvSpPr>
          <p:cNvPr id="3" name="Subtitle 2"/>
          <p:cNvSpPr>
            <a:spLocks noGrp="1"/>
          </p:cNvSpPr>
          <p:nvPr>
            <p:ph type="subTitle" idx="1"/>
          </p:nvPr>
        </p:nvSpPr>
        <p:spPr>
          <a:xfrm>
            <a:off x="1165860" y="7254240"/>
            <a:ext cx="5440680" cy="3271520"/>
          </a:xfrm>
        </p:spPr>
        <p:txBody>
          <a:bodyPr/>
          <a:lstStyle>
            <a:lvl1pPr marL="0" indent="0" algn="ctr">
              <a:buNone/>
              <a:defRPr>
                <a:solidFill>
                  <a:schemeClr val="tx1">
                    <a:tint val="75000"/>
                  </a:schemeClr>
                </a:solidFill>
              </a:defRPr>
            </a:lvl1pPr>
            <a:lvl2pPr marL="587822" indent="0" algn="ctr">
              <a:buNone/>
              <a:defRPr>
                <a:solidFill>
                  <a:schemeClr val="tx1">
                    <a:tint val="75000"/>
                  </a:schemeClr>
                </a:solidFill>
              </a:defRPr>
            </a:lvl2pPr>
            <a:lvl3pPr marL="1175644" indent="0" algn="ctr">
              <a:buNone/>
              <a:defRPr>
                <a:solidFill>
                  <a:schemeClr val="tx1">
                    <a:tint val="75000"/>
                  </a:schemeClr>
                </a:solidFill>
              </a:defRPr>
            </a:lvl3pPr>
            <a:lvl4pPr marL="1763466" indent="0" algn="ctr">
              <a:buNone/>
              <a:defRPr>
                <a:solidFill>
                  <a:schemeClr val="tx1">
                    <a:tint val="75000"/>
                  </a:schemeClr>
                </a:solidFill>
              </a:defRPr>
            </a:lvl4pPr>
            <a:lvl5pPr marL="2351288" indent="0" algn="ctr">
              <a:buNone/>
              <a:defRPr>
                <a:solidFill>
                  <a:schemeClr val="tx1">
                    <a:tint val="75000"/>
                  </a:schemeClr>
                </a:solidFill>
              </a:defRPr>
            </a:lvl5pPr>
            <a:lvl6pPr marL="2939110" indent="0" algn="ctr">
              <a:buNone/>
              <a:defRPr>
                <a:solidFill>
                  <a:schemeClr val="tx1">
                    <a:tint val="75000"/>
                  </a:schemeClr>
                </a:solidFill>
              </a:defRPr>
            </a:lvl6pPr>
            <a:lvl7pPr marL="3526932" indent="0" algn="ctr">
              <a:buNone/>
              <a:defRPr>
                <a:solidFill>
                  <a:schemeClr val="tx1">
                    <a:tint val="75000"/>
                  </a:schemeClr>
                </a:solidFill>
              </a:defRPr>
            </a:lvl7pPr>
            <a:lvl8pPr marL="4114754" indent="0" algn="ctr">
              <a:buNone/>
              <a:defRPr>
                <a:solidFill>
                  <a:schemeClr val="tx1">
                    <a:tint val="75000"/>
                  </a:schemeClr>
                </a:solidFill>
              </a:defRPr>
            </a:lvl8pPr>
            <a:lvl9pPr marL="4702576"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512660"/>
            <a:ext cx="1748790" cy="10922846"/>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388620" y="512660"/>
            <a:ext cx="5116830" cy="10922846"/>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8226214"/>
            <a:ext cx="6606540" cy="2542540"/>
          </a:xfrm>
        </p:spPr>
        <p:txBody>
          <a:bodyPr anchor="t"/>
          <a:lstStyle>
            <a:lvl1pPr algn="l">
              <a:defRPr sz="5100" b="1" cap="all"/>
            </a:lvl1pPr>
          </a:lstStyle>
          <a:p>
            <a:r>
              <a:rPr lang="en-US" smtClean="0"/>
              <a:t>Click to edit Master title style</a:t>
            </a:r>
            <a:endParaRPr lang="en-US"/>
          </a:p>
        </p:txBody>
      </p:sp>
      <p:sp>
        <p:nvSpPr>
          <p:cNvPr id="3" name="Text Placeholder 2"/>
          <p:cNvSpPr>
            <a:spLocks noGrp="1"/>
          </p:cNvSpPr>
          <p:nvPr>
            <p:ph type="body" idx="1"/>
          </p:nvPr>
        </p:nvSpPr>
        <p:spPr>
          <a:xfrm>
            <a:off x="613966" y="5425866"/>
            <a:ext cx="6606540" cy="2800349"/>
          </a:xfrm>
        </p:spPr>
        <p:txBody>
          <a:bodyPr anchor="b"/>
          <a:lstStyle>
            <a:lvl1pPr marL="0" indent="0">
              <a:buNone/>
              <a:defRPr sz="2600">
                <a:solidFill>
                  <a:schemeClr val="tx1">
                    <a:tint val="75000"/>
                  </a:schemeClr>
                </a:solidFill>
              </a:defRPr>
            </a:lvl1pPr>
            <a:lvl2pPr marL="587822" indent="0">
              <a:buNone/>
              <a:defRPr sz="2300">
                <a:solidFill>
                  <a:schemeClr val="tx1">
                    <a:tint val="75000"/>
                  </a:schemeClr>
                </a:solidFill>
              </a:defRPr>
            </a:lvl2pPr>
            <a:lvl3pPr marL="1175644" indent="0">
              <a:buNone/>
              <a:defRPr sz="2100">
                <a:solidFill>
                  <a:schemeClr val="tx1">
                    <a:tint val="75000"/>
                  </a:schemeClr>
                </a:solidFill>
              </a:defRPr>
            </a:lvl3pPr>
            <a:lvl4pPr marL="1763466" indent="0">
              <a:buNone/>
              <a:defRPr sz="1800">
                <a:solidFill>
                  <a:schemeClr val="tx1">
                    <a:tint val="75000"/>
                  </a:schemeClr>
                </a:solidFill>
              </a:defRPr>
            </a:lvl4pPr>
            <a:lvl5pPr marL="2351288" indent="0">
              <a:buNone/>
              <a:defRPr sz="1800">
                <a:solidFill>
                  <a:schemeClr val="tx1">
                    <a:tint val="75000"/>
                  </a:schemeClr>
                </a:solidFill>
              </a:defRPr>
            </a:lvl5pPr>
            <a:lvl6pPr marL="2939110" indent="0">
              <a:buNone/>
              <a:defRPr sz="1800">
                <a:solidFill>
                  <a:schemeClr val="tx1">
                    <a:tint val="75000"/>
                  </a:schemeClr>
                </a:solidFill>
              </a:defRPr>
            </a:lvl6pPr>
            <a:lvl7pPr marL="3526932" indent="0">
              <a:buNone/>
              <a:defRPr sz="1800">
                <a:solidFill>
                  <a:schemeClr val="tx1">
                    <a:tint val="75000"/>
                  </a:schemeClr>
                </a:solidFill>
              </a:defRPr>
            </a:lvl7pPr>
            <a:lvl8pPr marL="4114754" indent="0">
              <a:buNone/>
              <a:defRPr sz="1800">
                <a:solidFill>
                  <a:schemeClr val="tx1">
                    <a:tint val="75000"/>
                  </a:schemeClr>
                </a:solidFill>
              </a:defRPr>
            </a:lvl8pPr>
            <a:lvl9pPr marL="4702576" indent="0">
              <a:buNone/>
              <a:defRPr sz="18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2/10/2015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38862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3950970" y="2987042"/>
            <a:ext cx="3432810" cy="8448464"/>
          </a:xfrm>
        </p:spPr>
        <p:txBody>
          <a:bodyPr/>
          <a:lstStyle>
            <a:lvl1pPr>
              <a:defRPr sz="3600"/>
            </a:lvl1pPr>
            <a:lvl2pPr>
              <a:defRPr sz="3100"/>
            </a:lvl2pPr>
            <a:lvl3pPr>
              <a:defRPr sz="2600"/>
            </a:lvl3pPr>
            <a:lvl4pPr>
              <a:defRPr sz="2300"/>
            </a:lvl4pPr>
            <a:lvl5pPr>
              <a:defRPr sz="2300"/>
            </a:lvl5pPr>
            <a:lvl6pPr>
              <a:defRPr sz="2300"/>
            </a:lvl6pPr>
            <a:lvl7pPr>
              <a:defRPr sz="2300"/>
            </a:lvl7pPr>
            <a:lvl8pPr>
              <a:defRPr sz="2300"/>
            </a:lvl8pPr>
            <a:lvl9pPr>
              <a:defRPr sz="23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388620" y="2865544"/>
            <a:ext cx="3434160"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4" name="Content Placeholder 3"/>
          <p:cNvSpPr>
            <a:spLocks noGrp="1"/>
          </p:cNvSpPr>
          <p:nvPr>
            <p:ph sz="half" idx="2"/>
          </p:nvPr>
        </p:nvSpPr>
        <p:spPr>
          <a:xfrm>
            <a:off x="388620" y="4059766"/>
            <a:ext cx="3434160"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3948272" y="2865544"/>
            <a:ext cx="3435508" cy="1194222"/>
          </a:xfrm>
        </p:spPr>
        <p:txBody>
          <a:bodyPr anchor="b"/>
          <a:lstStyle>
            <a:lvl1pPr marL="0" indent="0">
              <a:buNone/>
              <a:defRPr sz="3100" b="1"/>
            </a:lvl1pPr>
            <a:lvl2pPr marL="587822" indent="0">
              <a:buNone/>
              <a:defRPr sz="2600" b="1"/>
            </a:lvl2pPr>
            <a:lvl3pPr marL="1175644" indent="0">
              <a:buNone/>
              <a:defRPr sz="2300" b="1"/>
            </a:lvl3pPr>
            <a:lvl4pPr marL="1763466" indent="0">
              <a:buNone/>
              <a:defRPr sz="2100" b="1"/>
            </a:lvl4pPr>
            <a:lvl5pPr marL="2351288" indent="0">
              <a:buNone/>
              <a:defRPr sz="2100" b="1"/>
            </a:lvl5pPr>
            <a:lvl6pPr marL="2939110" indent="0">
              <a:buNone/>
              <a:defRPr sz="2100" b="1"/>
            </a:lvl6pPr>
            <a:lvl7pPr marL="3526932" indent="0">
              <a:buNone/>
              <a:defRPr sz="2100" b="1"/>
            </a:lvl7pPr>
            <a:lvl8pPr marL="4114754" indent="0">
              <a:buNone/>
              <a:defRPr sz="2100" b="1"/>
            </a:lvl8pPr>
            <a:lvl9pPr marL="4702576" indent="0">
              <a:buNone/>
              <a:defRPr sz="2100" b="1"/>
            </a:lvl9pPr>
          </a:lstStyle>
          <a:p>
            <a:pPr lvl="0"/>
            <a:r>
              <a:rPr lang="en-US" smtClean="0"/>
              <a:t>Click to edit Master text styles</a:t>
            </a:r>
          </a:p>
        </p:txBody>
      </p:sp>
      <p:sp>
        <p:nvSpPr>
          <p:cNvPr id="6" name="Content Placeholder 5"/>
          <p:cNvSpPr>
            <a:spLocks noGrp="1"/>
          </p:cNvSpPr>
          <p:nvPr>
            <p:ph sz="quarter" idx="4"/>
          </p:nvPr>
        </p:nvSpPr>
        <p:spPr>
          <a:xfrm>
            <a:off x="3948272" y="4059766"/>
            <a:ext cx="3435508" cy="7375738"/>
          </a:xfrm>
        </p:spPr>
        <p:txBody>
          <a:bodyPr/>
          <a:lstStyle>
            <a:lvl1pPr>
              <a:defRPr sz="3100"/>
            </a:lvl1pPr>
            <a:lvl2pPr>
              <a:defRPr sz="2600"/>
            </a:lvl2pPr>
            <a:lvl3pPr>
              <a:defRPr sz="2300"/>
            </a:lvl3pPr>
            <a:lvl4pPr>
              <a:defRPr sz="2100"/>
            </a:lvl4pPr>
            <a:lvl5pPr>
              <a:defRPr sz="2100"/>
            </a:lvl5pPr>
            <a:lvl6pPr>
              <a:defRPr sz="2100"/>
            </a:lvl6pPr>
            <a:lvl7pPr>
              <a:defRPr sz="2100"/>
            </a:lvl7pPr>
            <a:lvl8pPr>
              <a:defRPr sz="2100"/>
            </a:lvl8pPr>
            <a:lvl9pPr>
              <a:defRPr sz="21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2/10/2015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2/10/2015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2/10/2015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509694"/>
            <a:ext cx="2557066" cy="2169160"/>
          </a:xfrm>
        </p:spPr>
        <p:txBody>
          <a:bodyPr anchor="b"/>
          <a:lstStyle>
            <a:lvl1pPr algn="l">
              <a:defRPr sz="2600" b="1"/>
            </a:lvl1pPr>
          </a:lstStyle>
          <a:p>
            <a:r>
              <a:rPr lang="en-US" smtClean="0"/>
              <a:t>Click to edit Master title style</a:t>
            </a:r>
            <a:endParaRPr lang="en-US"/>
          </a:p>
        </p:txBody>
      </p:sp>
      <p:sp>
        <p:nvSpPr>
          <p:cNvPr id="3" name="Content Placeholder 2"/>
          <p:cNvSpPr>
            <a:spLocks noGrp="1"/>
          </p:cNvSpPr>
          <p:nvPr>
            <p:ph idx="1"/>
          </p:nvPr>
        </p:nvSpPr>
        <p:spPr>
          <a:xfrm>
            <a:off x="3038793" y="509695"/>
            <a:ext cx="4344988" cy="10925811"/>
          </a:xfrm>
        </p:spPr>
        <p:txBody>
          <a:bodyPr/>
          <a:lstStyle>
            <a:lvl1pPr>
              <a:defRPr sz="4100"/>
            </a:lvl1pPr>
            <a:lvl2pPr>
              <a:defRPr sz="3600"/>
            </a:lvl2pPr>
            <a:lvl3pPr>
              <a:defRPr sz="3100"/>
            </a:lvl3pPr>
            <a:lvl4pPr>
              <a:defRPr sz="2600"/>
            </a:lvl4pPr>
            <a:lvl5pPr>
              <a:defRPr sz="2600"/>
            </a:lvl5pPr>
            <a:lvl6pPr>
              <a:defRPr sz="2600"/>
            </a:lvl6pPr>
            <a:lvl7pPr>
              <a:defRPr sz="2600"/>
            </a:lvl7pPr>
            <a:lvl8pPr>
              <a:defRPr sz="2600"/>
            </a:lvl8pPr>
            <a:lvl9pPr>
              <a:defRPr sz="2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388621" y="2678855"/>
            <a:ext cx="2557066" cy="8756651"/>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8961121"/>
            <a:ext cx="4663440" cy="1057911"/>
          </a:xfrm>
        </p:spPr>
        <p:txBody>
          <a:bodyPr anchor="b"/>
          <a:lstStyle>
            <a:lvl1pPr algn="l">
              <a:defRPr sz="2600" b="1"/>
            </a:lvl1pPr>
          </a:lstStyle>
          <a:p>
            <a:r>
              <a:rPr lang="en-US" smtClean="0"/>
              <a:t>Click to edit Master title style</a:t>
            </a:r>
            <a:endParaRPr lang="en-US"/>
          </a:p>
        </p:txBody>
      </p:sp>
      <p:sp>
        <p:nvSpPr>
          <p:cNvPr id="3" name="Picture Placeholder 2"/>
          <p:cNvSpPr>
            <a:spLocks noGrp="1"/>
          </p:cNvSpPr>
          <p:nvPr>
            <p:ph type="pic" idx="1"/>
          </p:nvPr>
        </p:nvSpPr>
        <p:spPr>
          <a:xfrm>
            <a:off x="1523445" y="1143846"/>
            <a:ext cx="4663440" cy="7680960"/>
          </a:xfrm>
        </p:spPr>
        <p:txBody>
          <a:bodyPr/>
          <a:lstStyle>
            <a:lvl1pPr marL="0" indent="0">
              <a:buNone/>
              <a:defRPr sz="4100"/>
            </a:lvl1pPr>
            <a:lvl2pPr marL="587822" indent="0">
              <a:buNone/>
              <a:defRPr sz="3600"/>
            </a:lvl2pPr>
            <a:lvl3pPr marL="1175644" indent="0">
              <a:buNone/>
              <a:defRPr sz="3100"/>
            </a:lvl3pPr>
            <a:lvl4pPr marL="1763466" indent="0">
              <a:buNone/>
              <a:defRPr sz="2600"/>
            </a:lvl4pPr>
            <a:lvl5pPr marL="2351288" indent="0">
              <a:buNone/>
              <a:defRPr sz="2600"/>
            </a:lvl5pPr>
            <a:lvl6pPr marL="2939110" indent="0">
              <a:buNone/>
              <a:defRPr sz="2600"/>
            </a:lvl6pPr>
            <a:lvl7pPr marL="3526932" indent="0">
              <a:buNone/>
              <a:defRPr sz="2600"/>
            </a:lvl7pPr>
            <a:lvl8pPr marL="4114754" indent="0">
              <a:buNone/>
              <a:defRPr sz="2600"/>
            </a:lvl8pPr>
            <a:lvl9pPr marL="4702576" indent="0">
              <a:buNone/>
              <a:defRPr sz="2600"/>
            </a:lvl9pPr>
          </a:lstStyle>
          <a:p>
            <a:endParaRPr lang="en-US"/>
          </a:p>
        </p:txBody>
      </p:sp>
      <p:sp>
        <p:nvSpPr>
          <p:cNvPr id="4" name="Text Placeholder 3"/>
          <p:cNvSpPr>
            <a:spLocks noGrp="1"/>
          </p:cNvSpPr>
          <p:nvPr>
            <p:ph type="body" sz="half" idx="2"/>
          </p:nvPr>
        </p:nvSpPr>
        <p:spPr>
          <a:xfrm>
            <a:off x="1523445" y="10019032"/>
            <a:ext cx="4663440" cy="1502409"/>
          </a:xfrm>
        </p:spPr>
        <p:txBody>
          <a:bodyPr/>
          <a:lstStyle>
            <a:lvl1pPr marL="0" indent="0">
              <a:buNone/>
              <a:defRPr sz="1800"/>
            </a:lvl1pPr>
            <a:lvl2pPr marL="587822" indent="0">
              <a:buNone/>
              <a:defRPr sz="1500"/>
            </a:lvl2pPr>
            <a:lvl3pPr marL="1175644" indent="0">
              <a:buNone/>
              <a:defRPr sz="1300"/>
            </a:lvl3pPr>
            <a:lvl4pPr marL="1763466" indent="0">
              <a:buNone/>
              <a:defRPr sz="1200"/>
            </a:lvl4pPr>
            <a:lvl5pPr marL="2351288" indent="0">
              <a:buNone/>
              <a:defRPr sz="1200"/>
            </a:lvl5pPr>
            <a:lvl6pPr marL="2939110" indent="0">
              <a:buNone/>
              <a:defRPr sz="1200"/>
            </a:lvl6pPr>
            <a:lvl7pPr marL="3526932" indent="0">
              <a:buNone/>
              <a:defRPr sz="1200"/>
            </a:lvl7pPr>
            <a:lvl8pPr marL="4114754" indent="0">
              <a:buNone/>
              <a:defRPr sz="1200"/>
            </a:lvl8pPr>
            <a:lvl9pPr marL="4702576" indent="0">
              <a:buNone/>
              <a:defRPr sz="12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2/10/2015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512658"/>
            <a:ext cx="6995160" cy="2133600"/>
          </a:xfrm>
          <a:prstGeom prst="rect">
            <a:avLst/>
          </a:prstGeom>
        </p:spPr>
        <p:txBody>
          <a:bodyPr vert="horz" lIns="117564" tIns="58782" rIns="117564" bIns="58782"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388620" y="2987042"/>
            <a:ext cx="6995160" cy="8448464"/>
          </a:xfrm>
          <a:prstGeom prst="rect">
            <a:avLst/>
          </a:prstGeom>
        </p:spPr>
        <p:txBody>
          <a:bodyPr vert="horz" lIns="117564" tIns="58782" rIns="117564" bIns="58782"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388620" y="11865188"/>
            <a:ext cx="1813560" cy="681566"/>
          </a:xfrm>
          <a:prstGeom prst="rect">
            <a:avLst/>
          </a:prstGeom>
        </p:spPr>
        <p:txBody>
          <a:bodyPr vert="horz" lIns="117564" tIns="58782" rIns="117564" bIns="58782" rtlCol="0" anchor="ctr"/>
          <a:lstStyle>
            <a:lvl1pPr algn="l">
              <a:defRPr sz="1500">
                <a:solidFill>
                  <a:schemeClr val="tx1">
                    <a:tint val="75000"/>
                  </a:schemeClr>
                </a:solidFill>
              </a:defRPr>
            </a:lvl1pPr>
          </a:lstStyle>
          <a:p>
            <a:fld id="{1D8BD707-D9CF-40AE-B4C6-C98DA3205C09}" type="datetimeFigureOut">
              <a:rPr lang="en-US" smtClean="0"/>
              <a:pPr/>
              <a:t>2/10/2015</a:t>
            </a:fld>
            <a:endParaRPr lang="en-US"/>
          </a:p>
        </p:txBody>
      </p:sp>
      <p:sp>
        <p:nvSpPr>
          <p:cNvPr id="5" name="Footer Placeholder 4"/>
          <p:cNvSpPr>
            <a:spLocks noGrp="1"/>
          </p:cNvSpPr>
          <p:nvPr>
            <p:ph type="ftr" sz="quarter" idx="3"/>
          </p:nvPr>
        </p:nvSpPr>
        <p:spPr>
          <a:xfrm>
            <a:off x="2655570" y="11865188"/>
            <a:ext cx="2461260" cy="681566"/>
          </a:xfrm>
          <a:prstGeom prst="rect">
            <a:avLst/>
          </a:prstGeom>
        </p:spPr>
        <p:txBody>
          <a:bodyPr vert="horz" lIns="117564" tIns="58782" rIns="117564" bIns="58782" rtlCol="0" anchor="ctr"/>
          <a:lstStyle>
            <a:lvl1pPr algn="ctr">
              <a:defRPr sz="15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11865188"/>
            <a:ext cx="1813560" cy="681566"/>
          </a:xfrm>
          <a:prstGeom prst="rect">
            <a:avLst/>
          </a:prstGeom>
        </p:spPr>
        <p:txBody>
          <a:bodyPr vert="horz" lIns="117564" tIns="58782" rIns="117564" bIns="58782" rtlCol="0" anchor="ctr"/>
          <a:lstStyle>
            <a:lvl1pPr algn="r">
              <a:defRPr sz="15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175644" rtl="0" eaLnBrk="1" latinLnBrk="0" hangingPunct="1">
        <a:spcBef>
          <a:spcPct val="0"/>
        </a:spcBef>
        <a:buNone/>
        <a:defRPr sz="5700" kern="1200">
          <a:solidFill>
            <a:schemeClr val="tx1"/>
          </a:solidFill>
          <a:latin typeface="+mj-lt"/>
          <a:ea typeface="+mj-ea"/>
          <a:cs typeface="+mj-cs"/>
        </a:defRPr>
      </a:lvl1pPr>
    </p:titleStyle>
    <p:bodyStyle>
      <a:lvl1pPr marL="440867" indent="-440867" algn="l" defTabSz="1175644" rtl="0" eaLnBrk="1" latinLnBrk="0" hangingPunct="1">
        <a:spcBef>
          <a:spcPct val="20000"/>
        </a:spcBef>
        <a:buFont typeface="Arial" pitchFamily="34" charset="0"/>
        <a:buChar char="•"/>
        <a:defRPr sz="4100" kern="1200">
          <a:solidFill>
            <a:schemeClr val="tx1"/>
          </a:solidFill>
          <a:latin typeface="+mn-lt"/>
          <a:ea typeface="+mn-ea"/>
          <a:cs typeface="+mn-cs"/>
        </a:defRPr>
      </a:lvl1pPr>
      <a:lvl2pPr marL="955211" indent="-367389" algn="l" defTabSz="1175644" rtl="0" eaLnBrk="1" latinLnBrk="0" hangingPunct="1">
        <a:spcBef>
          <a:spcPct val="20000"/>
        </a:spcBef>
        <a:buFont typeface="Arial" pitchFamily="34" charset="0"/>
        <a:buChar char="–"/>
        <a:defRPr sz="3600" kern="1200">
          <a:solidFill>
            <a:schemeClr val="tx1"/>
          </a:solidFill>
          <a:latin typeface="+mn-lt"/>
          <a:ea typeface="+mn-ea"/>
          <a:cs typeface="+mn-cs"/>
        </a:defRPr>
      </a:lvl2pPr>
      <a:lvl3pPr marL="1469555" indent="-293911" algn="l" defTabSz="1175644" rtl="0" eaLnBrk="1" latinLnBrk="0" hangingPunct="1">
        <a:spcBef>
          <a:spcPct val="20000"/>
        </a:spcBef>
        <a:buFont typeface="Arial" pitchFamily="34" charset="0"/>
        <a:buChar char="•"/>
        <a:defRPr sz="3100" kern="1200">
          <a:solidFill>
            <a:schemeClr val="tx1"/>
          </a:solidFill>
          <a:latin typeface="+mn-lt"/>
          <a:ea typeface="+mn-ea"/>
          <a:cs typeface="+mn-cs"/>
        </a:defRPr>
      </a:lvl3pPr>
      <a:lvl4pPr marL="205737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4pPr>
      <a:lvl5pPr marL="2645199"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5pPr>
      <a:lvl6pPr marL="3233021"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6pPr>
      <a:lvl7pPr marL="3820843"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7pPr>
      <a:lvl8pPr marL="4408665"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8pPr>
      <a:lvl9pPr marL="4996487" indent="-293911" algn="l" defTabSz="1175644" rtl="0" eaLnBrk="1" latinLnBrk="0" hangingPunct="1">
        <a:spcBef>
          <a:spcPct val="20000"/>
        </a:spcBef>
        <a:buFont typeface="Arial" pitchFamily="34" charset="0"/>
        <a:buChar char="•"/>
        <a:defRPr sz="2600" kern="1200">
          <a:solidFill>
            <a:schemeClr val="tx1"/>
          </a:solidFill>
          <a:latin typeface="+mn-lt"/>
          <a:ea typeface="+mn-ea"/>
          <a:cs typeface="+mn-cs"/>
        </a:defRPr>
      </a:lvl9pPr>
    </p:bodyStyle>
    <p:otherStyle>
      <a:defPPr>
        <a:defRPr lang="en-US"/>
      </a:defPPr>
      <a:lvl1pPr marL="0" algn="l" defTabSz="1175644" rtl="0" eaLnBrk="1" latinLnBrk="0" hangingPunct="1">
        <a:defRPr sz="2300" kern="1200">
          <a:solidFill>
            <a:schemeClr val="tx1"/>
          </a:solidFill>
          <a:latin typeface="+mn-lt"/>
          <a:ea typeface="+mn-ea"/>
          <a:cs typeface="+mn-cs"/>
        </a:defRPr>
      </a:lvl1pPr>
      <a:lvl2pPr marL="587822" algn="l" defTabSz="1175644" rtl="0" eaLnBrk="1" latinLnBrk="0" hangingPunct="1">
        <a:defRPr sz="2300" kern="1200">
          <a:solidFill>
            <a:schemeClr val="tx1"/>
          </a:solidFill>
          <a:latin typeface="+mn-lt"/>
          <a:ea typeface="+mn-ea"/>
          <a:cs typeface="+mn-cs"/>
        </a:defRPr>
      </a:lvl2pPr>
      <a:lvl3pPr marL="1175644" algn="l" defTabSz="1175644" rtl="0" eaLnBrk="1" latinLnBrk="0" hangingPunct="1">
        <a:defRPr sz="2300" kern="1200">
          <a:solidFill>
            <a:schemeClr val="tx1"/>
          </a:solidFill>
          <a:latin typeface="+mn-lt"/>
          <a:ea typeface="+mn-ea"/>
          <a:cs typeface="+mn-cs"/>
        </a:defRPr>
      </a:lvl3pPr>
      <a:lvl4pPr marL="1763466" algn="l" defTabSz="1175644" rtl="0" eaLnBrk="1" latinLnBrk="0" hangingPunct="1">
        <a:defRPr sz="2300" kern="1200">
          <a:solidFill>
            <a:schemeClr val="tx1"/>
          </a:solidFill>
          <a:latin typeface="+mn-lt"/>
          <a:ea typeface="+mn-ea"/>
          <a:cs typeface="+mn-cs"/>
        </a:defRPr>
      </a:lvl4pPr>
      <a:lvl5pPr marL="2351288" algn="l" defTabSz="1175644" rtl="0" eaLnBrk="1" latinLnBrk="0" hangingPunct="1">
        <a:defRPr sz="2300" kern="1200">
          <a:solidFill>
            <a:schemeClr val="tx1"/>
          </a:solidFill>
          <a:latin typeface="+mn-lt"/>
          <a:ea typeface="+mn-ea"/>
          <a:cs typeface="+mn-cs"/>
        </a:defRPr>
      </a:lvl5pPr>
      <a:lvl6pPr marL="2939110" algn="l" defTabSz="1175644" rtl="0" eaLnBrk="1" latinLnBrk="0" hangingPunct="1">
        <a:defRPr sz="2300" kern="1200">
          <a:solidFill>
            <a:schemeClr val="tx1"/>
          </a:solidFill>
          <a:latin typeface="+mn-lt"/>
          <a:ea typeface="+mn-ea"/>
          <a:cs typeface="+mn-cs"/>
        </a:defRPr>
      </a:lvl6pPr>
      <a:lvl7pPr marL="3526932" algn="l" defTabSz="1175644" rtl="0" eaLnBrk="1" latinLnBrk="0" hangingPunct="1">
        <a:defRPr sz="2300" kern="1200">
          <a:solidFill>
            <a:schemeClr val="tx1"/>
          </a:solidFill>
          <a:latin typeface="+mn-lt"/>
          <a:ea typeface="+mn-ea"/>
          <a:cs typeface="+mn-cs"/>
        </a:defRPr>
      </a:lvl7pPr>
      <a:lvl8pPr marL="4114754" algn="l" defTabSz="1175644" rtl="0" eaLnBrk="1" latinLnBrk="0" hangingPunct="1">
        <a:defRPr sz="2300" kern="1200">
          <a:solidFill>
            <a:schemeClr val="tx1"/>
          </a:solidFill>
          <a:latin typeface="+mn-lt"/>
          <a:ea typeface="+mn-ea"/>
          <a:cs typeface="+mn-cs"/>
        </a:defRPr>
      </a:lvl8pPr>
      <a:lvl9pPr marL="4702576" algn="l" defTabSz="1175644" rtl="0" eaLnBrk="1" latinLnBrk="0" hangingPunct="1">
        <a:defRPr sz="23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jpeg"/><Relationship Id="rId13" Type="http://schemas.openxmlformats.org/officeDocument/2006/relationships/image" Target="../media/image11.jpeg"/><Relationship Id="rId3" Type="http://schemas.openxmlformats.org/officeDocument/2006/relationships/image" Target="../media/image2.jpg"/><Relationship Id="rId7" Type="http://schemas.openxmlformats.org/officeDocument/2006/relationships/image" Target="../media/image5.jpeg"/><Relationship Id="rId12" Type="http://schemas.openxmlformats.org/officeDocument/2006/relationships/image" Target="../media/image10.jpe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4.jpeg"/><Relationship Id="rId11" Type="http://schemas.openxmlformats.org/officeDocument/2006/relationships/image" Target="../media/image9.jpeg"/><Relationship Id="rId5" Type="http://schemas.openxmlformats.org/officeDocument/2006/relationships/hyperlink" Target="mailto:Ben@MattONeillTeam.com" TargetMode="External"/><Relationship Id="rId10" Type="http://schemas.openxmlformats.org/officeDocument/2006/relationships/image" Target="../media/image8.jpeg"/><Relationship Id="rId4" Type="http://schemas.openxmlformats.org/officeDocument/2006/relationships/image" Target="../media/image3.jpeg"/><Relationship Id="rId9" Type="http://schemas.openxmlformats.org/officeDocument/2006/relationships/image" Target="../media/image7.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6" name="Picture 2"/>
          <p:cNvPicPr>
            <a:picLocks noChangeAspect="1" noChangeArrowheads="1"/>
          </p:cNvPicPr>
          <p:nvPr/>
        </p:nvPicPr>
        <p:blipFill>
          <a:blip r:embed="rId2">
            <a:extLst>
              <a:ext uri="{28A0092B-C50C-407E-A947-70E740481C1C}">
                <a14:useLocalDpi xmlns:a14="http://schemas.microsoft.com/office/drawing/2010/main" val="0"/>
              </a:ext>
            </a:extLst>
          </a:blip>
          <a:stretch>
            <a:fillRect/>
          </a:stretch>
        </p:blipFill>
        <p:spPr bwMode="auto">
          <a:xfrm>
            <a:off x="0" y="0"/>
            <a:ext cx="7772400" cy="4967712"/>
          </a:xfrm>
          <a:prstGeom prst="rect">
            <a:avLst/>
          </a:prstGeom>
          <a:noFill/>
          <a:extLst>
            <a:ext uri="{909E8E84-426E-40DD-AFC4-6F175D3DCCD1}">
              <a14:hiddenFill xmlns:a14="http://schemas.microsoft.com/office/drawing/2010/main">
                <a:solidFill>
                  <a:srgbClr val="FFFFFF"/>
                </a:solidFill>
              </a14:hiddenFill>
            </a:ext>
          </a:extLst>
        </p:spPr>
      </p:pic>
      <p:sp>
        <p:nvSpPr>
          <p:cNvPr id="4" name="Rectangle 3"/>
          <p:cNvSpPr/>
          <p:nvPr/>
        </p:nvSpPr>
        <p:spPr>
          <a:xfrm>
            <a:off x="0" y="4419600"/>
            <a:ext cx="7772400" cy="838200"/>
          </a:xfrm>
          <a:prstGeom prst="rect">
            <a:avLst/>
          </a:prstGeom>
          <a:gradFill>
            <a:gsLst>
              <a:gs pos="0">
                <a:schemeClr val="bg1">
                  <a:alpha val="0"/>
                </a:schemeClr>
              </a:gs>
              <a:gs pos="23000">
                <a:schemeClr val="bg1">
                  <a:alpha val="96000"/>
                </a:schemeClr>
              </a:gs>
              <a:gs pos="100000">
                <a:schemeClr val="bg1"/>
              </a:gs>
            </a:gsLst>
            <a:lin ang="5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2100" dirty="0">
                <a:solidFill>
                  <a:schemeClr val="bg2">
                    <a:lumMod val="50000"/>
                  </a:schemeClr>
                </a:solidFill>
                <a:latin typeface="Palatino Linotype" panose="02040502050505030304" pitchFamily="18" charset="0"/>
              </a:rPr>
              <a:t>1 Tabby Lane ~ Isle of Palms ~ MLS# 15002058 ~ $849,000</a:t>
            </a:r>
            <a:endParaRPr lang="en-US" sz="2100" dirty="0">
              <a:solidFill>
                <a:schemeClr val="bg2">
                  <a:lumMod val="50000"/>
                </a:schemeClr>
              </a:solidFill>
              <a:latin typeface="Palatino Linotype" panose="02040502050505030304" pitchFamily="18" charset="0"/>
            </a:endParaRPr>
          </a:p>
        </p:txBody>
      </p:sp>
      <p:sp>
        <p:nvSpPr>
          <p:cNvPr id="8" name="Double Brace 7"/>
          <p:cNvSpPr/>
          <p:nvPr/>
        </p:nvSpPr>
        <p:spPr>
          <a:xfrm rot="5400000">
            <a:off x="-8801100" y="5691163"/>
            <a:ext cx="7467600" cy="3276600"/>
          </a:xfrm>
          <a:prstGeom prst="bracePair">
            <a:avLst>
              <a:gd name="adj" fmla="val 3799"/>
            </a:avLst>
          </a:prstGeom>
          <a:ln>
            <a:solidFill>
              <a:schemeClr val="bg2">
                <a:lumMod val="25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3" name="Subtitle 2"/>
          <p:cNvSpPr>
            <a:spLocks noGrp="1"/>
          </p:cNvSpPr>
          <p:nvPr>
            <p:ph type="subTitle" idx="1"/>
          </p:nvPr>
        </p:nvSpPr>
        <p:spPr>
          <a:xfrm>
            <a:off x="2043248" y="5318760"/>
            <a:ext cx="3685903" cy="6797040"/>
          </a:xfrm>
        </p:spPr>
        <p:txBody>
          <a:bodyPr anchor="ctr">
            <a:noAutofit/>
          </a:bodyPr>
          <a:lstStyle/>
          <a:p>
            <a:r>
              <a:rPr lang="en-US" sz="1000" dirty="0">
                <a:solidFill>
                  <a:schemeClr val="tx1"/>
                </a:solidFill>
                <a:latin typeface="Palatino Linotype" panose="02040502050505030304" pitchFamily="18" charset="0"/>
                <a:cs typeface="Times New Roman" panose="02020603050405020304" pitchFamily="18" charset="0"/>
              </a:rPr>
              <a:t>Dreams come true on the Isle of Palms with this two story stunner which offers four bedrooms, three full bathrooms, a home office, an entertainment room and 2,953 square feet of living area. Situated on a .30 wooded acre lot on a quiet cul-de-sac, there is plenty of shade from towering oak trees and a cool breeze from the palms, and direct beach access is just two blocks away from the rear of the home located on 25th Street. Imagine a warm, sunny day on your kayak in the Intracoastal Waterway accessed at the end of the Cul-de-Sac. There is an irrigation system that helps keep yard maintenance easy. Accessed from Tabby Lane and 25th Avenue, the spacious covered parking area beneath the elevated home leaves plenty of room for your cars, boat, golf cart, water toys and extra storage. Not to mention the incredibly outfitted 390 square foot workshop with industrial wooden shelving, storage, a dehumidifier, and air conditioning. The front porch provides a great outdoor living space option with room to relax and entertain. Step inside to find an open concept floor plan with beautiful hardwood floors throughout and tons of natural light from many windows and skylights. The updated kitchen features a breakfast bar around the center island, granite counters, a skylight on the vaulted ceiling and a wall of windows with serene views that you can enjoy while washing dishes. The kitchen opens to the dining room where there is room to host large holiday parties. Continue through to the family room and gather around the cozy fireplace with its brick surround. The vaulted ceiling here lets sun pour in through the skylights and sliding doors allow access to the deck. The formal living room sits off of the family room and is a great place to curl up with a book and unwind. Upstairs the owner's retreat boasts a sitting room, a huge custom walk-in closet and </a:t>
            </a:r>
            <a:r>
              <a:rPr lang="en-US" sz="1000" dirty="0" err="1">
                <a:solidFill>
                  <a:schemeClr val="tx1"/>
                </a:solidFill>
                <a:latin typeface="Palatino Linotype" panose="02040502050505030304" pitchFamily="18" charset="0"/>
                <a:cs typeface="Times New Roman" panose="02020603050405020304" pitchFamily="18" charset="0"/>
              </a:rPr>
              <a:t>en</a:t>
            </a:r>
            <a:r>
              <a:rPr lang="en-US" sz="1000" dirty="0">
                <a:solidFill>
                  <a:schemeClr val="tx1"/>
                </a:solidFill>
                <a:latin typeface="Palatino Linotype" panose="02040502050505030304" pitchFamily="18" charset="0"/>
                <a:cs typeface="Times New Roman" panose="02020603050405020304" pitchFamily="18" charset="0"/>
              </a:rPr>
              <a:t>-suite bath with a walk-in shower and </a:t>
            </a:r>
            <a:r>
              <a:rPr lang="en-US" sz="1000" dirty="0" err="1">
                <a:solidFill>
                  <a:schemeClr val="tx1"/>
                </a:solidFill>
                <a:latin typeface="Palatino Linotype" panose="02040502050505030304" pitchFamily="18" charset="0"/>
                <a:cs typeface="Times New Roman" panose="02020603050405020304" pitchFamily="18" charset="0"/>
              </a:rPr>
              <a:t>jacuzzi</a:t>
            </a:r>
            <a:r>
              <a:rPr lang="en-US" sz="1000" dirty="0">
                <a:solidFill>
                  <a:schemeClr val="tx1"/>
                </a:solidFill>
                <a:latin typeface="Palatino Linotype" panose="02040502050505030304" pitchFamily="18" charset="0"/>
                <a:cs typeface="Times New Roman" panose="02020603050405020304" pitchFamily="18" charset="0"/>
              </a:rPr>
              <a:t> tub. The additional bedrooms are spacious, quiet, and flooded with natural light. This home boasts additional features which include a fenced yard with under house access and pet shield, dual water heaters and air conditioners, a central vacuum, and a security system. If a day at the beach is your idea of heaven on earth, you're in luck as this home is just a short walk to the white sand shores. With no HOA fee, close proximity to the beach and a home that's truly move-in ready, you better not miss this home!</a:t>
            </a:r>
            <a:endParaRPr lang="en-US" sz="1000" dirty="0">
              <a:solidFill>
                <a:schemeClr val="tx1"/>
              </a:solidFill>
              <a:latin typeface="Palatino Linotype" panose="02040502050505030304" pitchFamily="18" charset="0"/>
              <a:cs typeface="Times New Roman" panose="02020603050405020304" pitchFamily="18" charset="0"/>
            </a:endParaRPr>
          </a:p>
        </p:txBody>
      </p:sp>
      <p:sp>
        <p:nvSpPr>
          <p:cNvPr id="5" name="Rectangle 4"/>
          <p:cNvSpPr/>
          <p:nvPr/>
        </p:nvSpPr>
        <p:spPr>
          <a:xfrm>
            <a:off x="80555" y="0"/>
            <a:ext cx="7691845" cy="923330"/>
          </a:xfrm>
          <a:prstGeom prst="rect">
            <a:avLst/>
          </a:prstGeom>
        </p:spPr>
        <p:txBody>
          <a:bodyPr wrap="square">
            <a:spAutoFit/>
          </a:bodyPr>
          <a:lstStyle/>
          <a:p>
            <a:pPr algn="r"/>
            <a:r>
              <a:rPr lang="en-US" sz="5400" b="1" dirty="0" smtClean="0">
                <a:ln w="3175">
                  <a:solidFill>
                    <a:schemeClr val="bg2">
                      <a:lumMod val="10000"/>
                    </a:schemeClr>
                  </a:solidFill>
                </a:ln>
                <a:solidFill>
                  <a:srgbClr val="FFFF00"/>
                </a:solidFill>
                <a:effectLst>
                  <a:outerShdw blurRad="50800" dist="38100" dir="5400000" algn="t" rotWithShape="0">
                    <a:schemeClr val="tx1">
                      <a:alpha val="40000"/>
                    </a:schemeClr>
                  </a:outerShdw>
                </a:effectLst>
                <a:latin typeface="Edwardian Script ITC" panose="030303020407070D0804" pitchFamily="66" charset="0"/>
                <a:cs typeface="Times New Roman" panose="02020603050405020304" pitchFamily="18" charset="0"/>
              </a:rPr>
              <a:t>Just Listed near the Beach</a:t>
            </a:r>
            <a:endParaRPr lang="en-US" sz="5400" b="1" dirty="0">
              <a:ln w="3175">
                <a:solidFill>
                  <a:schemeClr val="bg2">
                    <a:lumMod val="10000"/>
                  </a:schemeClr>
                </a:solidFill>
              </a:ln>
              <a:solidFill>
                <a:srgbClr val="FFFF00"/>
              </a:solidFill>
              <a:effectLst>
                <a:outerShdw blurRad="50800" dist="38100" dir="5400000" algn="t" rotWithShape="0">
                  <a:schemeClr val="tx1">
                    <a:alpha val="40000"/>
                  </a:schemeClr>
                </a:outerShdw>
              </a:effectLst>
              <a:latin typeface="Edwardian Script ITC" panose="030303020407070D0804" pitchFamily="66" charset="0"/>
            </a:endParaRPr>
          </a:p>
        </p:txBody>
      </p:sp>
      <p:pic>
        <p:nvPicPr>
          <p:cNvPr id="6" name="Picture 5"/>
          <p:cNvPicPr>
            <a:picLocks noChangeAspect="1"/>
          </p:cNvPicPr>
          <p:nvPr/>
        </p:nvPicPr>
        <p:blipFill rotWithShape="1">
          <a:blip r:embed="rId3" cstate="print">
            <a:extLst>
              <a:ext uri="{28A0092B-C50C-407E-A947-70E740481C1C}">
                <a14:useLocalDpi xmlns:a14="http://schemas.microsoft.com/office/drawing/2010/main" val="0"/>
              </a:ext>
            </a:extLst>
          </a:blip>
          <a:srcRect r="9303" b="14448"/>
          <a:stretch/>
        </p:blipFill>
        <p:spPr>
          <a:xfrm>
            <a:off x="-2286000" y="2914650"/>
            <a:ext cx="1905000" cy="1428750"/>
          </a:xfrm>
          <a:prstGeom prst="ellipse">
            <a:avLst/>
          </a:prstGeom>
          <a:ln w="63500" cap="rnd">
            <a:solidFill>
              <a:srgbClr val="333333"/>
            </a:solidFill>
          </a:ln>
          <a:effectLst>
            <a:outerShdw blurRad="50800" dist="38100" dir="5400000" algn="t" rotWithShape="0">
              <a:prstClr val="black">
                <a:alpha val="40000"/>
              </a:prstClr>
            </a:outerShdw>
          </a:effectLst>
          <a:scene3d>
            <a:camera prst="orthographicFront"/>
            <a:lightRig rig="contrasting" dir="t">
              <a:rot lat="0" lon="0" rev="3000000"/>
            </a:lightRig>
          </a:scene3d>
          <a:sp3d contourW="7620">
            <a:bevelT w="95250" h="31750"/>
            <a:contourClr>
              <a:srgbClr val="333333"/>
            </a:contourClr>
          </a:sp3d>
        </p:spPr>
      </p:pic>
      <p:sp>
        <p:nvSpPr>
          <p:cNvPr id="7" name="Right Brace 6"/>
          <p:cNvSpPr/>
          <p:nvPr/>
        </p:nvSpPr>
        <p:spPr>
          <a:xfrm rot="16200000">
            <a:off x="3771901" y="3510100"/>
            <a:ext cx="228599" cy="3419200"/>
          </a:xfrm>
          <a:prstGeom prst="rightBrace">
            <a:avLst>
              <a:gd name="adj1" fmla="val 37151"/>
              <a:gd name="adj2" fmla="val 50000"/>
            </a:avLst>
          </a:prstGeom>
          <a:ln>
            <a:solidFill>
              <a:schemeClr val="bg2">
                <a:lumMod val="90000"/>
              </a:schemeClr>
            </a:solidFill>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en-US"/>
          </a:p>
        </p:txBody>
      </p:sp>
      <p:sp>
        <p:nvSpPr>
          <p:cNvPr id="9" name="Rectangle 8"/>
          <p:cNvSpPr/>
          <p:nvPr/>
        </p:nvSpPr>
        <p:spPr>
          <a:xfrm>
            <a:off x="0" y="12115800"/>
            <a:ext cx="7772400" cy="685800"/>
          </a:xfrm>
          <a:prstGeom prst="rect">
            <a:avLst/>
          </a:prstGeom>
          <a:blipFill>
            <a:blip r:embed="rId4"/>
            <a:tile tx="0" ty="0" sx="100000" sy="100000" flip="none" algn="tl"/>
          </a:bli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800" dirty="0" smtClean="0">
                <a:solidFill>
                  <a:schemeClr val="tx1"/>
                </a:solidFill>
                <a:latin typeface="Palatino Linotype" panose="02040502050505030304" pitchFamily="18" charset="0"/>
              </a:rPr>
              <a:t>For more information, contact</a:t>
            </a:r>
          </a:p>
          <a:p>
            <a:pPr algn="ctr"/>
            <a:r>
              <a:rPr lang="en-US" sz="1800" dirty="0" smtClean="0">
                <a:solidFill>
                  <a:schemeClr val="tx1"/>
                </a:solidFill>
                <a:latin typeface="Palatino Linotype" panose="02040502050505030304" pitchFamily="18" charset="0"/>
              </a:rPr>
              <a:t>Ben Laaper | </a:t>
            </a:r>
            <a:r>
              <a:rPr lang="en-US" sz="1600" dirty="0" smtClean="0">
                <a:solidFill>
                  <a:schemeClr val="tx1"/>
                </a:solidFill>
                <a:latin typeface="Palatino Linotype" panose="02040502050505030304" pitchFamily="18" charset="0"/>
                <a:hlinkClick r:id="rId5"/>
              </a:rPr>
              <a:t>Ben@MattONeillTeam.com</a:t>
            </a:r>
            <a:r>
              <a:rPr lang="en-US" sz="1600" dirty="0" smtClean="0">
                <a:solidFill>
                  <a:schemeClr val="tx1"/>
                </a:solidFill>
                <a:latin typeface="Palatino Linotype" panose="02040502050505030304" pitchFamily="18" charset="0"/>
              </a:rPr>
              <a:t> </a:t>
            </a:r>
            <a:r>
              <a:rPr lang="en-US" sz="1600" dirty="0" smtClean="0">
                <a:solidFill>
                  <a:schemeClr val="tx1"/>
                </a:solidFill>
                <a:latin typeface="Palatino Linotype" panose="02040502050505030304" pitchFamily="18" charset="0"/>
              </a:rPr>
              <a:t>| </a:t>
            </a:r>
            <a:r>
              <a:rPr lang="en-US" sz="1600" dirty="0">
                <a:solidFill>
                  <a:schemeClr val="tx1"/>
                </a:solidFill>
                <a:latin typeface="Palatino Linotype" panose="02040502050505030304" pitchFamily="18" charset="0"/>
              </a:rPr>
              <a:t>843-642-3546</a:t>
            </a:r>
            <a:endParaRPr lang="en-US" sz="1600" u="sng" dirty="0">
              <a:solidFill>
                <a:schemeClr val="tx1"/>
              </a:solidFill>
              <a:latin typeface="Palatino Linotype" panose="02040502050505030304" pitchFamily="18" charset="0"/>
            </a:endParaRPr>
          </a:p>
        </p:txBody>
      </p:sp>
      <p:pic>
        <p:nvPicPr>
          <p:cNvPr id="10" name="Picture 9"/>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0" y="5530595"/>
            <a:ext cx="2057400" cy="1373507"/>
          </a:xfrm>
          <a:prstGeom prst="rect">
            <a:avLst/>
          </a:prstGeom>
        </p:spPr>
      </p:pic>
      <p:pic>
        <p:nvPicPr>
          <p:cNvPr id="11" name="Picture 10"/>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0" y="8823199"/>
            <a:ext cx="2057399" cy="1373506"/>
          </a:xfrm>
          <a:prstGeom prst="rect">
            <a:avLst/>
          </a:prstGeom>
        </p:spPr>
      </p:pic>
      <p:pic>
        <p:nvPicPr>
          <p:cNvPr id="12" name="Picture 11"/>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0" y="7176897"/>
            <a:ext cx="2057400" cy="1373507"/>
          </a:xfrm>
          <a:prstGeom prst="rect">
            <a:avLst/>
          </a:prstGeom>
        </p:spPr>
      </p:pic>
      <p:pic>
        <p:nvPicPr>
          <p:cNvPr id="13" name="Picture 12"/>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5717178" y="10470371"/>
            <a:ext cx="2055222" cy="1372053"/>
          </a:xfrm>
          <a:prstGeom prst="rect">
            <a:avLst/>
          </a:prstGeom>
        </p:spPr>
      </p:pic>
      <p:pic>
        <p:nvPicPr>
          <p:cNvPr id="14" name="Picture 13"/>
          <p:cNvPicPr>
            <a:picLocks noChangeAspect="1"/>
          </p:cNvPicPr>
          <p:nvPr/>
        </p:nvPicPr>
        <p:blipFill>
          <a:blip r:embed="rId10" cstate="print">
            <a:extLst>
              <a:ext uri="{28A0092B-C50C-407E-A947-70E740481C1C}">
                <a14:useLocalDpi xmlns:a14="http://schemas.microsoft.com/office/drawing/2010/main" val="0"/>
              </a:ext>
            </a:extLst>
          </a:blip>
          <a:stretch>
            <a:fillRect/>
          </a:stretch>
        </p:blipFill>
        <p:spPr>
          <a:xfrm>
            <a:off x="5715000" y="8823488"/>
            <a:ext cx="2057400" cy="1373507"/>
          </a:xfrm>
          <a:prstGeom prst="rect">
            <a:avLst/>
          </a:prstGeom>
        </p:spPr>
      </p:pic>
      <p:pic>
        <p:nvPicPr>
          <p:cNvPr id="15" name="Picture 14"/>
          <p:cNvPicPr>
            <a:picLocks noChangeAspect="1"/>
          </p:cNvPicPr>
          <p:nvPr/>
        </p:nvPicPr>
        <p:blipFill>
          <a:blip r:embed="rId11" cstate="print">
            <a:extLst>
              <a:ext uri="{28A0092B-C50C-407E-A947-70E740481C1C}">
                <a14:useLocalDpi xmlns:a14="http://schemas.microsoft.com/office/drawing/2010/main" val="0"/>
              </a:ext>
            </a:extLst>
          </a:blip>
          <a:stretch>
            <a:fillRect/>
          </a:stretch>
        </p:blipFill>
        <p:spPr>
          <a:xfrm>
            <a:off x="0" y="10469500"/>
            <a:ext cx="2057399" cy="1373506"/>
          </a:xfrm>
          <a:prstGeom prst="rect">
            <a:avLst/>
          </a:prstGeom>
        </p:spPr>
      </p:pic>
      <p:pic>
        <p:nvPicPr>
          <p:cNvPr id="16" name="Picture 15"/>
          <p:cNvPicPr>
            <a:picLocks noChangeAspect="1"/>
          </p:cNvPicPr>
          <p:nvPr/>
        </p:nvPicPr>
        <p:blipFill>
          <a:blip r:embed="rId12" cstate="print">
            <a:extLst>
              <a:ext uri="{28A0092B-C50C-407E-A947-70E740481C1C}">
                <a14:useLocalDpi xmlns:a14="http://schemas.microsoft.com/office/drawing/2010/main" val="0"/>
              </a:ext>
            </a:extLst>
          </a:blip>
          <a:stretch>
            <a:fillRect/>
          </a:stretch>
        </p:blipFill>
        <p:spPr>
          <a:xfrm>
            <a:off x="5717178" y="7178059"/>
            <a:ext cx="2055222" cy="1372053"/>
          </a:xfrm>
          <a:prstGeom prst="rect">
            <a:avLst/>
          </a:prstGeom>
        </p:spPr>
      </p:pic>
      <p:pic>
        <p:nvPicPr>
          <p:cNvPr id="17" name="Picture 16"/>
          <p:cNvPicPr>
            <a:picLocks noChangeAspect="1"/>
          </p:cNvPicPr>
          <p:nvPr/>
        </p:nvPicPr>
        <p:blipFill>
          <a:blip r:embed="rId13" cstate="print">
            <a:extLst>
              <a:ext uri="{28A0092B-C50C-407E-A947-70E740481C1C}">
                <a14:useLocalDpi xmlns:a14="http://schemas.microsoft.com/office/drawing/2010/main" val="0"/>
              </a:ext>
            </a:extLst>
          </a:blip>
          <a:stretch>
            <a:fillRect/>
          </a:stretch>
        </p:blipFill>
        <p:spPr>
          <a:xfrm>
            <a:off x="5715000" y="5531176"/>
            <a:ext cx="2057400" cy="1373507"/>
          </a:xfrm>
          <a:prstGeom prst="rect">
            <a:avLst/>
          </a:prstGeom>
        </p:spPr>
      </p:pic>
      <p:sp>
        <p:nvSpPr>
          <p:cNvPr id="2" name="Rectangle 1"/>
          <p:cNvSpPr/>
          <p:nvPr/>
        </p:nvSpPr>
        <p:spPr>
          <a:xfrm>
            <a:off x="-3200400" y="0"/>
            <a:ext cx="3055257" cy="584775"/>
          </a:xfrm>
          <a:prstGeom prst="rect">
            <a:avLst/>
          </a:prstGeom>
        </p:spPr>
        <p:txBody>
          <a:bodyPr wrap="square">
            <a:spAutoFit/>
          </a:bodyPr>
          <a:lstStyle/>
          <a:p>
            <a:r>
              <a:rPr lang="en-US" sz="3200" b="1" dirty="0" smtClean="0">
                <a:ln>
                  <a:solidFill>
                    <a:srgbClr val="C00000"/>
                  </a:solidFill>
                </a:ln>
                <a:solidFill>
                  <a:srgbClr val="C00000"/>
                </a:solidFill>
                <a:effectLst>
                  <a:outerShdw blurRad="50800" dist="38100" dir="5400000" algn="t" rotWithShape="0">
                    <a:prstClr val="black">
                      <a:alpha val="40000"/>
                    </a:prstClr>
                  </a:outerShdw>
                </a:effectLst>
                <a:latin typeface="Edwardian Script ITC" panose="030303020407070D0804" pitchFamily="66" charset="0"/>
                <a:cs typeface="Times New Roman" panose="02020603050405020304" pitchFamily="18" charset="0"/>
              </a:rPr>
              <a:t>Price Reduced!</a:t>
            </a:r>
            <a:endParaRPr lang="en-US" sz="2800" dirty="0">
              <a:ln>
                <a:solidFill>
                  <a:srgbClr val="C00000"/>
                </a:solidFill>
              </a:ln>
              <a:solidFill>
                <a:srgbClr val="C00000"/>
              </a:solidFill>
            </a:endParaRPr>
          </a:p>
        </p:txBody>
      </p:sp>
    </p:spTree>
    <p:extLst>
      <p:ext uri="{BB962C8B-B14F-4D97-AF65-F5344CB8AC3E}">
        <p14:creationId xmlns:p14="http://schemas.microsoft.com/office/powerpoint/2010/main" val="21880552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TotalTime>
  <Words>499</Words>
  <Application>Microsoft Office PowerPoint</Application>
  <PresentationFormat>Custom</PresentationFormat>
  <Paragraphs>6</Paragraphs>
  <Slides>1</Slides>
  <Notes>0</Notes>
  <HiddenSlides>0</HiddenSlides>
  <MMClips>0</MMClips>
  <ScaleCrop>false</ScaleCrop>
  <HeadingPairs>
    <vt:vector size="4" baseType="variant">
      <vt:variant>
        <vt:lpstr>Theme</vt:lpstr>
      </vt:variant>
      <vt:variant>
        <vt:i4>1</vt:i4>
      </vt:variant>
      <vt:variant>
        <vt:lpstr>Slide Titles</vt:lpstr>
      </vt:variant>
      <vt:variant>
        <vt:i4>1</vt:i4>
      </vt:variant>
    </vt:vector>
  </HeadingPairs>
  <TitlesOfParts>
    <vt:vector size="2" baseType="lpstr">
      <vt:lpstr>Office Theme</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atp1313@gmail.com</cp:lastModifiedBy>
  <cp:revision>21</cp:revision>
  <dcterms:created xsi:type="dcterms:W3CDTF">2006-08-16T00:00:00Z</dcterms:created>
  <dcterms:modified xsi:type="dcterms:W3CDTF">2015-02-10T22:03:13Z</dcterms:modified>
</cp:coreProperties>
</file>