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61" d="100"/>
          <a:sy n="61" d="100"/>
        </p:scale>
        <p:origin x="2429" y="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2" b="7112"/>
          <a:stretch/>
        </p:blipFill>
        <p:spPr>
          <a:xfrm>
            <a:off x="0" y="0"/>
            <a:ext cx="7314629" cy="448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199" cy="543396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Minutes From EVERYTHING Downtown</a:t>
            </a:r>
            <a:endParaRPr lang="en-US" sz="2400" b="1" i="1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24472"/>
            <a:ext cx="7315199" cy="254418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Located in the popular downtown area of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NoMo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, or North Morrison, this is the condominium you've been dreaming of within walking distance to restaurants, parks, and breweries. One Cool Blow is a small community featuring only a couple of gated buildings, off-street parking, and rooftops terraces with views of the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Ravenel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Bridge and the Charleston skyline. This peaceful third floor unit off of a quiet courtyard, features an open-floor plan with a living/dining space that runs the entire length of the home. The area is large enough to host all of your family and friends, while letting the natural light of a sunset seep through floor-to-ceiling windows. The exposed concrete walls and 10' ceiling makes it the perfect urban loft. Stretching along the left side of the home is the bedroom with double-door closets, the bathroom with a stackable washer/dryer unit tucked away inside, and a flex space giving you a potential spare bedroom, office, or additional living area. This home is centrally located in downtown Charleston and will be the idyllic mix of city &amp; beach life, only twenty minutes to Sullivans Island or Folly Beach.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691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3266" y="7013386"/>
            <a:ext cx="1792041" cy="118274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0" y="7010400"/>
            <a:ext cx="1783080" cy="1188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86532" y="7012601"/>
            <a:ext cx="1785403" cy="118431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7640" y="7010400"/>
            <a:ext cx="1783080" cy="1188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20793" y="3429000"/>
            <a:ext cx="70420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1 Cool Blow Street 337</a:t>
            </a:r>
          </a:p>
          <a:p>
            <a:pPr algn="r"/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One Cool Blow | Charleston</a:t>
            </a:r>
          </a:p>
          <a:p>
            <a:pPr algn="r"/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21023917 | $298,000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264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Minutes From EVERYTHING Downtown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59</cp:revision>
  <dcterms:created xsi:type="dcterms:W3CDTF">2006-08-16T00:00:00Z</dcterms:created>
  <dcterms:modified xsi:type="dcterms:W3CDTF">2021-09-02T14:03:39Z</dcterms:modified>
</cp:coreProperties>
</file>