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25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743000" b="-374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11/4/2014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8662" y="655856"/>
            <a:ext cx="3784600" cy="2838450"/>
          </a:xfrm>
          <a:prstGeom prst="rect">
            <a:avLst/>
          </a:prstGeom>
          <a:ln cmpd="thickThin">
            <a:solidFill>
              <a:schemeClr val="bg2">
                <a:lumMod val="75000"/>
              </a:schemeClr>
            </a:solidFill>
          </a:ln>
        </p:spPr>
      </p:pic>
      <p:pic>
        <p:nvPicPr>
          <p:cNvPr id="1026" name="Picture 2" descr="http://www.limehouseproperties.com/images/header-logo_0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2631" y="9296400"/>
            <a:ext cx="3776662" cy="73549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762" y="9906000"/>
            <a:ext cx="7772400" cy="200055"/>
          </a:xfrm>
          <a:prstGeom prst="rect">
            <a:avLst/>
          </a:prstGeom>
        </p:spPr>
        <p:txBody>
          <a:bodyPr wrap="square" anchor="ctr">
            <a:spAutoFit/>
          </a:bodyPr>
          <a:lstStyle/>
          <a:p>
            <a:pPr algn="ctr"/>
            <a:r>
              <a:rPr lang="en-US" sz="700" dirty="0" err="1">
                <a:latin typeface="Trajan Pro" pitchFamily="18" charset="0"/>
                <a:cs typeface="Times New Roman" panose="02020603050405020304" pitchFamily="18" charset="0"/>
              </a:rPr>
              <a:t>Limehouse</a:t>
            </a:r>
            <a:r>
              <a:rPr lang="en-US" sz="700" dirty="0">
                <a:latin typeface="Trajan Pro" pitchFamily="18" charset="0"/>
                <a:cs typeface="Times New Roman" panose="02020603050405020304" pitchFamily="18" charset="0"/>
              </a:rPr>
              <a:t> Properties • 8 Cumberland Street • Charleston, SC 29401</a:t>
            </a:r>
          </a:p>
        </p:txBody>
      </p:sp>
      <p:sp>
        <p:nvSpPr>
          <p:cNvPr id="5" name="Rectangle 4"/>
          <p:cNvSpPr/>
          <p:nvPr/>
        </p:nvSpPr>
        <p:spPr>
          <a:xfrm>
            <a:off x="9525" y="8458200"/>
            <a:ext cx="7762874" cy="954107"/>
          </a:xfrm>
          <a:prstGeom prst="rect">
            <a:avLst/>
          </a:prstGeom>
        </p:spPr>
        <p:txBody>
          <a:bodyPr wrap="square">
            <a:spAutoFit/>
          </a:bodyPr>
          <a:lstStyle/>
          <a:p>
            <a:pPr algn="ctr"/>
            <a:r>
              <a:rPr lang="en-US" sz="1400" b="1" dirty="0">
                <a:latin typeface="Trajan Pro" pitchFamily="18" charset="0"/>
                <a:cs typeface="Times New Roman" panose="02020603050405020304" pitchFamily="18" charset="0"/>
              </a:rPr>
              <a:t>Angela Black </a:t>
            </a:r>
            <a:r>
              <a:rPr lang="en-US" sz="1400" b="1" dirty="0" smtClean="0">
                <a:latin typeface="Trajan Pro" pitchFamily="18" charset="0"/>
                <a:cs typeface="Times New Roman" panose="02020603050405020304" pitchFamily="18" charset="0"/>
              </a:rPr>
              <a:t>Drake</a:t>
            </a:r>
            <a:br>
              <a:rPr lang="en-US" sz="1400" b="1" dirty="0" smtClean="0">
                <a:latin typeface="Trajan Pro" pitchFamily="18" charset="0"/>
                <a:cs typeface="Times New Roman" panose="02020603050405020304" pitchFamily="18" charset="0"/>
              </a:rPr>
            </a:br>
            <a:r>
              <a:rPr lang="en-US" sz="1000" i="1" dirty="0" smtClean="0">
                <a:latin typeface="Trajan Pro" pitchFamily="18" charset="0"/>
                <a:cs typeface="Times New Roman" panose="02020603050405020304" pitchFamily="18" charset="0"/>
              </a:rPr>
              <a:t>Broker Associate</a:t>
            </a:r>
          </a:p>
          <a:p>
            <a:pPr algn="ctr"/>
            <a:r>
              <a:rPr lang="en-US" sz="1000" dirty="0">
                <a:latin typeface="Trajan Pro" pitchFamily="18" charset="0"/>
                <a:cs typeface="Times New Roman" panose="02020603050405020304" pitchFamily="18" charset="0"/>
              </a:rPr>
              <a:t>angela@limehouseproperties.com</a:t>
            </a:r>
          </a:p>
          <a:p>
            <a:pPr algn="ctr"/>
            <a:endParaRPr lang="en-US" sz="1000" dirty="0">
              <a:latin typeface="Trajan Pro" pitchFamily="18" charset="0"/>
              <a:cs typeface="Times New Roman" panose="02020603050405020304" pitchFamily="18" charset="0"/>
            </a:endParaRPr>
          </a:p>
          <a:p>
            <a:pPr algn="ctr"/>
            <a:r>
              <a:rPr lang="en-US" sz="1000" dirty="0">
                <a:latin typeface="Trajan Pro" pitchFamily="18" charset="0"/>
                <a:cs typeface="Times New Roman" panose="02020603050405020304" pitchFamily="18" charset="0"/>
              </a:rPr>
              <a:t>O: (843) </a:t>
            </a:r>
            <a:r>
              <a:rPr lang="en-US" sz="1000" dirty="0" smtClean="0">
                <a:latin typeface="Trajan Pro" pitchFamily="18" charset="0"/>
                <a:cs typeface="Times New Roman" panose="02020603050405020304" pitchFamily="18" charset="0"/>
              </a:rPr>
              <a:t>577-6242 | C</a:t>
            </a:r>
            <a:r>
              <a:rPr lang="en-US" sz="1000" dirty="0">
                <a:latin typeface="Trajan Pro" pitchFamily="18" charset="0"/>
                <a:cs typeface="Times New Roman" panose="02020603050405020304" pitchFamily="18" charset="0"/>
              </a:rPr>
              <a:t>: (843) </a:t>
            </a:r>
            <a:r>
              <a:rPr lang="en-US" sz="1000" dirty="0" smtClean="0">
                <a:latin typeface="Trajan Pro" pitchFamily="18" charset="0"/>
                <a:cs typeface="Times New Roman" panose="02020603050405020304" pitchFamily="18" charset="0"/>
              </a:rPr>
              <a:t>991-0337 | F</a:t>
            </a:r>
            <a:r>
              <a:rPr lang="en-US" sz="1000" dirty="0">
                <a:latin typeface="Trajan Pro" pitchFamily="18" charset="0"/>
                <a:cs typeface="Times New Roman" panose="02020603050405020304" pitchFamily="18" charset="0"/>
              </a:rPr>
              <a:t>: (843) 577-0504</a:t>
            </a:r>
          </a:p>
        </p:txBody>
      </p:sp>
      <p:sp>
        <p:nvSpPr>
          <p:cNvPr id="10" name="Rectangle 9"/>
          <p:cNvSpPr/>
          <p:nvPr/>
        </p:nvSpPr>
        <p:spPr>
          <a:xfrm>
            <a:off x="4762" y="39469"/>
            <a:ext cx="7772400" cy="646331"/>
          </a:xfrm>
          <a:prstGeom prst="rect">
            <a:avLst/>
          </a:prstGeom>
        </p:spPr>
        <p:txBody>
          <a:bodyPr wrap="square">
            <a:spAutoFit/>
          </a:bodyPr>
          <a:lstStyle/>
          <a:p>
            <a:pPr algn="ctr"/>
            <a:r>
              <a:rPr lang="en-US" sz="3600" dirty="0" smtClean="0">
                <a:solidFill>
                  <a:schemeClr val="bg2">
                    <a:lumMod val="50000"/>
                  </a:schemeClr>
                </a:solidFill>
                <a:effectLst>
                  <a:outerShdw blurRad="38100" dist="38100" dir="2700000" algn="tl">
                    <a:srgbClr val="000000">
                      <a:alpha val="43137"/>
                    </a:srgbClr>
                  </a:outerShdw>
                </a:effectLst>
                <a:latin typeface="IncognitoMeridies" panose="00000400000000000000" pitchFamily="2" charset="0"/>
              </a:rPr>
              <a:t>Stunning Views from Fort </a:t>
            </a:r>
            <a:r>
              <a:rPr lang="en-US" sz="3600" dirty="0">
                <a:solidFill>
                  <a:schemeClr val="bg2">
                    <a:lumMod val="50000"/>
                  </a:schemeClr>
                </a:solidFill>
                <a:effectLst>
                  <a:outerShdw blurRad="38100" dist="38100" dir="2700000" algn="tl">
                    <a:srgbClr val="000000">
                      <a:alpha val="43137"/>
                    </a:srgbClr>
                  </a:outerShdw>
                </a:effectLst>
                <a:latin typeface="IncognitoMeridies" panose="00000400000000000000" pitchFamily="2" charset="0"/>
              </a:rPr>
              <a:t>Sumter House</a:t>
            </a:r>
          </a:p>
        </p:txBody>
      </p:sp>
      <p:sp>
        <p:nvSpPr>
          <p:cNvPr id="2" name="Rectangle 1"/>
          <p:cNvSpPr/>
          <p:nvPr/>
        </p:nvSpPr>
        <p:spPr>
          <a:xfrm>
            <a:off x="337343" y="4600704"/>
            <a:ext cx="7107238" cy="1815882"/>
          </a:xfrm>
          <a:prstGeom prst="rect">
            <a:avLst/>
          </a:prstGeom>
        </p:spPr>
        <p:txBody>
          <a:bodyPr wrap="square">
            <a:spAutoFit/>
          </a:bodyPr>
          <a:lstStyle/>
          <a:p>
            <a:pPr algn="ctr"/>
            <a:r>
              <a:rPr lang="en-US" sz="1600" dirty="0">
                <a:latin typeface="Adobe Caslon Pro" pitchFamily="18" charset="0"/>
              </a:rPr>
              <a:t>Elegant and completely renovated South of Broad condo with breathtaking panoramic views of the Ashley River. Enjoy the sunsets and the Battery while lounging on the exterior balcony. Bright and open with hardwood floors, gourmet kitchen with custom cabinets, and a boutique bathroom. Amenities of the Fort Sumter House include an ornate and sophisticated lobby, 24/7 on site staff security, parking, exercise room and private swimming pool. A one of a kind condo that offers a unique Charleston luxury lifestyle.</a:t>
            </a:r>
          </a:p>
        </p:txBody>
      </p:sp>
      <p:sp>
        <p:nvSpPr>
          <p:cNvPr id="3" name="Rectangle 2"/>
          <p:cNvSpPr/>
          <p:nvPr/>
        </p:nvSpPr>
        <p:spPr>
          <a:xfrm>
            <a:off x="4762" y="3608924"/>
            <a:ext cx="7772400" cy="769441"/>
          </a:xfrm>
          <a:prstGeom prst="rect">
            <a:avLst/>
          </a:prstGeom>
        </p:spPr>
        <p:txBody>
          <a:bodyPr wrap="square">
            <a:spAutoFit/>
          </a:bodyPr>
          <a:lstStyle/>
          <a:p>
            <a:pPr algn="ctr"/>
            <a:r>
              <a:rPr lang="en-US" sz="2400" b="1" dirty="0" smtClean="0">
                <a:latin typeface="Trajan Pro" pitchFamily="18" charset="0"/>
                <a:cs typeface="Times New Roman" panose="02020603050405020304" pitchFamily="18" charset="0"/>
              </a:rPr>
              <a:t>1 King St #403 – Charleston, SC</a:t>
            </a:r>
          </a:p>
          <a:p>
            <a:pPr algn="ctr"/>
            <a:r>
              <a:rPr lang="en-US" b="1" dirty="0">
                <a:solidFill>
                  <a:schemeClr val="bg2">
                    <a:lumMod val="50000"/>
                  </a:schemeClr>
                </a:solidFill>
                <a:latin typeface="Trajan Pro" pitchFamily="18" charset="0"/>
                <a:cs typeface="Times New Roman" panose="02020603050405020304" pitchFamily="18" charset="0"/>
              </a:rPr>
              <a:t>MLS# </a:t>
            </a:r>
            <a:r>
              <a:rPr lang="en-US" b="1" dirty="0" smtClean="0">
                <a:solidFill>
                  <a:schemeClr val="bg2">
                    <a:lumMod val="50000"/>
                  </a:schemeClr>
                </a:solidFill>
                <a:latin typeface="Trajan Pro" pitchFamily="18" charset="0"/>
                <a:cs typeface="Times New Roman" panose="02020603050405020304" pitchFamily="18" charset="0"/>
              </a:rPr>
              <a:t>14028684 - $525,000</a:t>
            </a:r>
            <a:endParaRPr lang="en-US" sz="2400" dirty="0">
              <a:solidFill>
                <a:schemeClr val="bg2">
                  <a:lumMod val="50000"/>
                </a:schemeClr>
              </a:solidFill>
            </a:endParaRPr>
          </a:p>
        </p:txBody>
      </p:sp>
      <p:grpSp>
        <p:nvGrpSpPr>
          <p:cNvPr id="8" name="Group 7"/>
          <p:cNvGrpSpPr/>
          <p:nvPr/>
        </p:nvGrpSpPr>
        <p:grpSpPr>
          <a:xfrm>
            <a:off x="55562" y="6638925"/>
            <a:ext cx="7670800" cy="1676400"/>
            <a:chOff x="50800" y="6477000"/>
            <a:chExt cx="7670800" cy="1676400"/>
          </a:xfrm>
        </p:grpSpPr>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800" y="6477000"/>
              <a:ext cx="2235200" cy="1676400"/>
            </a:xfrm>
            <a:prstGeom prst="rect">
              <a:avLst/>
            </a:prstGeom>
            <a:ln>
              <a:solidFill>
                <a:schemeClr val="bg2">
                  <a:lumMod val="75000"/>
                </a:schemeClr>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68600" y="6477000"/>
              <a:ext cx="2235200" cy="1676400"/>
            </a:xfrm>
            <a:prstGeom prst="rect">
              <a:avLst/>
            </a:prstGeom>
            <a:ln>
              <a:solidFill>
                <a:schemeClr val="bg2">
                  <a:lumMod val="75000"/>
                </a:schemeClr>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86400" y="6477000"/>
              <a:ext cx="2235200" cy="1676400"/>
            </a:xfrm>
            <a:prstGeom prst="rect">
              <a:avLst/>
            </a:prstGeom>
            <a:ln>
              <a:solidFill>
                <a:schemeClr val="bg2">
                  <a:lumMod val="75000"/>
                </a:schemeClr>
              </a:solidFill>
            </a:ln>
          </p:spPr>
        </p:pic>
      </p:grpSp>
    </p:spTree>
    <p:extLst>
      <p:ext uri="{BB962C8B-B14F-4D97-AF65-F5344CB8AC3E}">
        <p14:creationId xmlns:p14="http://schemas.microsoft.com/office/powerpoint/2010/main" val="19834513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125</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12</cp:revision>
  <dcterms:created xsi:type="dcterms:W3CDTF">2006-08-16T00:00:00Z</dcterms:created>
  <dcterms:modified xsi:type="dcterms:W3CDTF">2014-11-04T18:21:11Z</dcterms:modified>
</cp:coreProperties>
</file>