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283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30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410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784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066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196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549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325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16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097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73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909566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33800" y="57150"/>
            <a:ext cx="5334000" cy="671945"/>
          </a:xfrm>
        </p:spPr>
        <p:txBody>
          <a:bodyPr>
            <a:normAutofit/>
          </a:bodyPr>
          <a:lstStyle/>
          <a:p>
            <a:pPr algn="r"/>
            <a:r>
              <a:rPr lang="en-US" sz="3200" i="1" dirty="0">
                <a:solidFill>
                  <a:schemeClr val="tx2"/>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Oceanfront Paradise</a:t>
            </a:r>
          </a:p>
        </p:txBody>
      </p:sp>
      <p:sp>
        <p:nvSpPr>
          <p:cNvPr id="3" name="Subtitle 2"/>
          <p:cNvSpPr>
            <a:spLocks noGrp="1"/>
          </p:cNvSpPr>
          <p:nvPr>
            <p:ph type="subTitle" idx="1"/>
          </p:nvPr>
        </p:nvSpPr>
        <p:spPr>
          <a:xfrm>
            <a:off x="0" y="1015711"/>
            <a:ext cx="9144000" cy="1353258"/>
          </a:xfrm>
        </p:spPr>
        <p:txBody>
          <a:bodyPr>
            <a:normAutofit fontScale="40000" lnSpcReduction="20000"/>
          </a:bodyPr>
          <a:lstStyle/>
          <a:p>
            <a:r>
              <a:rPr lang="en-US"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Awesome location &amp; ocean views at this charming, two story beachfront home! This rare gem is located in the desirable "Avenues" section of the Isle of Palms where 44th Ave dead ends at the beach. This is a quiet area with no busy traffic...and you are just steps away from the beach! Nice size lot to build your dream home if you desire. The current home is 5 bedrooms, 4 baths with a good rental history. Experience fantastic views from the large 2nd story wrap around porch which also includes a huge sundeck. You can also enjoy a game of basketball on your own court. Whether you are looking for an investment, second home or the perfect location to build your oceanfront dream home, you owe it to yourself to see this beautiful location!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6" y="57150"/>
            <a:ext cx="3476625" cy="10096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79295"/>
            <a:ext cx="2310436" cy="1537774"/>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0914" y="4079295"/>
            <a:ext cx="2343086" cy="1559505"/>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98891" y="2408151"/>
            <a:ext cx="8946218" cy="461665"/>
          </a:xfrm>
          <a:prstGeom prst="rect">
            <a:avLst/>
          </a:prstGeom>
        </p:spPr>
        <p:txBody>
          <a:bodyPr wrap="square">
            <a:spAutoFit/>
          </a:bodyPr>
          <a:lstStyle/>
          <a:p>
            <a:pPr algn="ctr"/>
            <a:r>
              <a:rPr lang="en-US" sz="2400" b="1"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1 44</a:t>
            </a:r>
            <a:r>
              <a:rPr lang="en-US" sz="2400" b="1" baseline="30000"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a:t>
            </a:r>
            <a:r>
              <a:rPr lang="en-US" sz="2400" b="1"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Ave · Isle of Palms</a:t>
            </a:r>
            <a:r>
              <a:rPr lang="en-US" sz="2400" b="1" dirty="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SC · MLS# 1425715 · $</a:t>
            </a:r>
            <a:r>
              <a:rPr lang="en-US" sz="2400" b="1"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2,950,000</a:t>
            </a:r>
            <a:endParaRPr lang="en-US" sz="2400" b="1" dirty="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Group 17"/>
          <p:cNvGrpSpPr/>
          <p:nvPr/>
        </p:nvGrpSpPr>
        <p:grpSpPr>
          <a:xfrm>
            <a:off x="98891" y="3061290"/>
            <a:ext cx="8946218" cy="826532"/>
            <a:chOff x="120863" y="6052024"/>
            <a:chExt cx="8946218" cy="826532"/>
          </a:xfrm>
        </p:grpSpPr>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3681" y="6059967"/>
              <a:ext cx="533400" cy="810647"/>
            </a:xfrm>
            <a:prstGeom prst="rect">
              <a:avLst/>
            </a:prstGeom>
          </p:spPr>
        </p:pic>
        <p:sp>
          <p:nvSpPr>
            <p:cNvPr id="15" name="Rectangle 14"/>
            <p:cNvSpPr/>
            <p:nvPr/>
          </p:nvSpPr>
          <p:spPr>
            <a:xfrm>
              <a:off x="5325905" y="6065181"/>
              <a:ext cx="3202786" cy="800219"/>
            </a:xfrm>
            <a:prstGeom prst="rect">
              <a:avLst/>
            </a:prstGeom>
          </p:spPr>
          <p:txBody>
            <a:bodyPr wrap="square">
              <a:spAutoFit/>
            </a:bodyPr>
            <a:lstStyle/>
            <a:p>
              <a:pPr algn="r"/>
              <a:r>
                <a:rPr lang="en-US"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Bill Barnhill</a:t>
              </a:r>
            </a:p>
            <a:p>
              <a:pPr algn="r"/>
              <a:r>
                <a:rPr lang="en-US" sz="1400"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843-364-6903</a:t>
              </a:r>
            </a:p>
            <a:p>
              <a:pPr algn="r"/>
              <a:r>
                <a:rPr lang="en-US" sz="1400"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bill@billbarnhill.com</a:t>
              </a:r>
              <a:endParaRPr lang="en-US" sz="1400" i="1" dirty="0">
                <a:solidFill>
                  <a:schemeClr val="bg1"/>
                </a:solidFill>
                <a:effectLst>
                  <a:outerShdw blurRad="38100" dist="38100" dir="2700000" algn="tl">
                    <a:srgbClr val="000000">
                      <a:alpha val="43137"/>
                    </a:srgbClr>
                  </a:outerShdw>
                </a:effectLst>
              </a:endParaRPr>
            </a:p>
          </p:txBody>
        </p:sp>
        <p:grpSp>
          <p:nvGrpSpPr>
            <p:cNvPr id="23" name="Group 22"/>
            <p:cNvGrpSpPr/>
            <p:nvPr/>
          </p:nvGrpSpPr>
          <p:grpSpPr>
            <a:xfrm>
              <a:off x="120863" y="6052024"/>
              <a:ext cx="1891889" cy="826532"/>
              <a:chOff x="120863" y="6019800"/>
              <a:chExt cx="1891889" cy="826532"/>
            </a:xfrm>
          </p:grpSpPr>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21" y="6019800"/>
                <a:ext cx="1588572" cy="474076"/>
              </a:xfrm>
              <a:prstGeom prst="rect">
                <a:avLst/>
              </a:prstGeom>
            </p:spPr>
          </p:pic>
          <p:sp>
            <p:nvSpPr>
              <p:cNvPr id="16" name="Rectangle 15"/>
              <p:cNvSpPr/>
              <p:nvPr/>
            </p:nvSpPr>
            <p:spPr>
              <a:xfrm>
                <a:off x="120863" y="6477000"/>
                <a:ext cx="1891889" cy="369332"/>
              </a:xfrm>
              <a:prstGeom prst="rect">
                <a:avLst/>
              </a:prstGeom>
            </p:spPr>
            <p:txBody>
              <a:bodyPr wrap="square">
                <a:spAutoFit/>
              </a:bodyPr>
              <a:lstStyle/>
              <a:p>
                <a:pPr algn="ctr"/>
                <a: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496 </a:t>
                </a:r>
                <a:r>
                  <a:rPr lang="en-US" sz="9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Bramson</a:t>
                </a: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Ct., Suite </a:t>
                </a:r>
                <a: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200</a:t>
                </a:r>
                <a:b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Mount </a:t>
                </a: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Pleasant, SC 29464</a:t>
                </a:r>
              </a:p>
            </p:txBody>
          </p:sp>
        </p:grpSp>
        <p:sp>
          <p:nvSpPr>
            <p:cNvPr id="19" name="Rectangle 18"/>
            <p:cNvSpPr/>
            <p:nvPr/>
          </p:nvSpPr>
          <p:spPr>
            <a:xfrm>
              <a:off x="2284274" y="6234458"/>
              <a:ext cx="4575453" cy="461665"/>
            </a:xfrm>
            <a:prstGeom prst="rect">
              <a:avLst/>
            </a:prstGeom>
          </p:spPr>
          <p:txBody>
            <a:bodyPr wrap="square">
              <a:spAutoFit/>
            </a:bodyPr>
            <a:lstStyle/>
            <a:p>
              <a:pPr algn="ctr"/>
              <a:r>
                <a:rPr lang="en-US" sz="1200" b="1"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Aerial Video Tour Available at:</a:t>
              </a:r>
            </a:p>
            <a:p>
              <a:pPr algn="ctr"/>
              <a:r>
                <a:rPr lang="en-US" sz="1200" b="1"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http</a:t>
              </a:r>
              <a:r>
                <a:rPr lang="en-US" sz="1200"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://youtu.be/601MZieo4T0</a:t>
              </a:r>
            </a:p>
          </p:txBody>
        </p:sp>
      </p:gr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b="11392"/>
          <a:stretch/>
        </p:blipFill>
        <p:spPr>
          <a:xfrm>
            <a:off x="1534404" y="5885721"/>
            <a:ext cx="1463040" cy="972279"/>
          </a:xfrm>
          <a:prstGeom prst="rect">
            <a:avLst/>
          </a:prstGeom>
          <a:ln>
            <a:solidFill>
              <a:schemeClr val="tx1"/>
            </a:solidFill>
          </a:ln>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b="11392"/>
          <a:stretch/>
        </p:blipFill>
        <p:spPr>
          <a:xfrm>
            <a:off x="3071043" y="5884978"/>
            <a:ext cx="1463040" cy="972279"/>
          </a:xfrm>
          <a:prstGeom prst="rect">
            <a:avLst/>
          </a:prstGeom>
          <a:ln>
            <a:solidFill>
              <a:schemeClr val="tx1"/>
            </a:solidFill>
          </a:ln>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885721"/>
            <a:ext cx="1460805" cy="972279"/>
          </a:xfrm>
          <a:prstGeom prst="rect">
            <a:avLst/>
          </a:prstGeom>
          <a:ln>
            <a:solidFill>
              <a:schemeClr val="tx1"/>
            </a:solidFill>
          </a:ln>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b="11392"/>
          <a:stretch/>
        </p:blipFill>
        <p:spPr>
          <a:xfrm>
            <a:off x="4607682" y="5884978"/>
            <a:ext cx="1463040" cy="972279"/>
          </a:xfrm>
          <a:prstGeom prst="rect">
            <a:avLst/>
          </a:prstGeom>
          <a:ln>
            <a:solidFill>
              <a:schemeClr val="tx1"/>
            </a:solidFill>
          </a:ln>
        </p:spPr>
      </p:pic>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11392"/>
          <a:stretch/>
        </p:blipFill>
        <p:spPr>
          <a:xfrm>
            <a:off x="6144321" y="5884978"/>
            <a:ext cx="1463040" cy="972278"/>
          </a:xfrm>
          <a:prstGeom prst="rect">
            <a:avLst/>
          </a:prstGeom>
          <a:ln>
            <a:solidFill>
              <a:schemeClr val="tx1"/>
            </a:solidFill>
          </a:ln>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80960" y="5884234"/>
            <a:ext cx="1463040" cy="973766"/>
          </a:xfrm>
          <a:prstGeom prst="rect">
            <a:avLst/>
          </a:prstGeom>
          <a:ln>
            <a:solidFill>
              <a:schemeClr val="tx1"/>
            </a:solidFill>
          </a:ln>
        </p:spPr>
      </p:pic>
    </p:spTree>
    <p:extLst>
      <p:ext uri="{BB962C8B-B14F-4D97-AF65-F5344CB8AC3E}">
        <p14:creationId xmlns:p14="http://schemas.microsoft.com/office/powerpoint/2010/main" val="2204696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187</Words>
  <Application>Microsoft Office PowerPoint</Application>
  <PresentationFormat>On-screen Show (4:3)</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Oceanfront Paradise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Move-In Ready Custom Home In Park West!</dc:title>
  <dc:creator>CVH360</dc:creator>
  <cp:lastModifiedBy>atp1313@gmail.com</cp:lastModifiedBy>
  <cp:revision>12</cp:revision>
  <dcterms:created xsi:type="dcterms:W3CDTF">2006-08-16T00:00:00Z</dcterms:created>
  <dcterms:modified xsi:type="dcterms:W3CDTF">2014-10-03T20:45:17Z</dcterms:modified>
</cp:coreProperties>
</file>