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5/23/2019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436856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83068"/>
            <a:ext cx="7770569" cy="3017007"/>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Gorgeous Views...1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 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 new washer and dryer convey with the home. Upstairs is a loft area perfect as a sitting room, office or play area. Down the hall is a room currently used as a bedroom or it would make a terrific room of any choice. </a:t>
            </a:r>
            <a:r>
              <a:rPr lang="en-US" sz="125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garage area will easily fit 2+ vehicles and has an outside shower, plenty of room for storage or a work area.</a:t>
            </a:r>
            <a:endPar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51131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 51st Avenue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18024065 | New Price! $3,500,000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429000"/>
            <a:ext cx="7770569" cy="707886"/>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Wide Lot on IOP ~ Pool ~ Gorgeous Views and Interior</a:t>
            </a:r>
          </a:p>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No Public Beach Parking Allowed ~</a:t>
            </a:r>
            <a:r>
              <a:rPr lang="en-US" sz="1800" b="1" i="1" dirty="0">
                <a:solidFill>
                  <a:srgbClr val="10253F"/>
                </a:solidFill>
                <a:effectLst>
                  <a:outerShdw blurRad="50800" dist="38100" dir="5400000" algn="t" rotWithShape="0">
                    <a:schemeClr val="tx2">
                      <a:lumMod val="50000"/>
                      <a:alpha val="40000"/>
                    </a:schemeClr>
                  </a:outerShdw>
                </a:effectLst>
                <a:highlight>
                  <a:srgbClr val="FFFF00"/>
                </a:highlight>
              </a:rPr>
              <a:t>Feels Like A Private Beach</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7467601"/>
            <a:ext cx="2286000" cy="128487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rotWithShape="1">
          <a:blip r:embed="rId8" cstate="print">
            <a:extLst>
              <a:ext uri="{28A0092B-C50C-407E-A947-70E740481C1C}">
                <a14:useLocalDpi xmlns:a14="http://schemas.microsoft.com/office/drawing/2010/main" val="0"/>
              </a:ext>
            </a:extLst>
          </a:blip>
          <a:srcRect t="15574"/>
          <a:stretch/>
        </p:blipFill>
        <p:spPr>
          <a:xfrm>
            <a:off x="152400" y="7467599"/>
            <a:ext cx="2286000" cy="1284872"/>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43200" y="7467600"/>
            <a:ext cx="2286000" cy="1284871"/>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360235" y="71735"/>
            <a:ext cx="7051930" cy="461665"/>
          </a:xfrm>
          <a:prstGeom prst="rect">
            <a:avLst/>
          </a:prstGeom>
        </p:spPr>
        <p:txBody>
          <a:bodyPr wrap="none">
            <a:spAutoFit/>
          </a:bodyPr>
          <a:lstStyle/>
          <a:p>
            <a:r>
              <a:rPr lang="en-US" sz="2400" b="1" dirty="0">
                <a:ln w="10541" cmpd="sng">
                  <a:noFill/>
                  <a:prstDash val="solid"/>
                </a:ln>
                <a:solidFill>
                  <a:srgbClr val="FFFF00"/>
                </a:solidFill>
                <a:effectLst>
                  <a:outerShdw blurRad="50800" dist="38100" dir="2700000" algn="tl" rotWithShape="0">
                    <a:prstClr val="black">
                      <a:alpha val="40000"/>
                    </a:prstClr>
                  </a:outerShdw>
                </a:effectLst>
                <a:latin typeface="Century Gothic" panose="020B0502020202020204" pitchFamily="34" charset="0"/>
              </a:rPr>
              <a:t>Open House Sunday May 26th from 2:00 - 5:00</a:t>
            </a:r>
            <a:endParaRPr lang="en-US" sz="2400" b="1" dirty="0">
              <a:solidFill>
                <a:srgbClr val="FFFF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249</TotalTime>
  <Words>333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 51st Avenue Isle of Palms, SC 29451 | MLS# 18024065 | New Price! $3,500,000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2019-05-23T20:23:56Z</dcterms:modified>
</cp:coreProperties>
</file>