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10/31/2018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314" y="0"/>
            <a:ext cx="6078511" cy="3416493"/>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4569" y="3967509"/>
            <a:ext cx="6096000" cy="4935020"/>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 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and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 new washer and dryer convey with the home. Upstairs is a loft area perfect as a sitting room, office or play area. Down the hall is a room currently used as a bedroom or it would make a terrific room of any choice. The garage area will easily fit 2+ vehicles and has an outside shower, plenty of room for storage or a work area.</a:t>
            </a: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With lots of interior flex space this home will fit most any family.</a:t>
            </a:r>
          </a:p>
        </p:txBody>
      </p:sp>
      <p:sp>
        <p:nvSpPr>
          <p:cNvPr id="2" name="Title 1"/>
          <p:cNvSpPr>
            <a:spLocks noGrp="1"/>
          </p:cNvSpPr>
          <p:nvPr>
            <p:ph type="ctrTitle"/>
          </p:nvPr>
        </p:nvSpPr>
        <p:spPr>
          <a:xfrm>
            <a:off x="1672738" y="73164"/>
            <a:ext cx="6099662"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latin typeface="Century Gothic" panose="020B0502020202020204" pitchFamily="34" charset="0"/>
              </a:rPr>
              <a:t>1 51st Avenue</a:t>
            </a:r>
            <a:br>
              <a:rPr lang="en-US" sz="2000" cap="none" dirty="0">
                <a:ln w="10541" cmpd="sng">
                  <a:noFill/>
                  <a:prstDash val="solid"/>
                </a:ln>
                <a:solidFill>
                  <a:srgbClr val="10253F"/>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Isle of Palms, SC 29451 | MLS# 18024065 | $4,500,000</a:t>
            </a:r>
            <a:endParaRPr lang="en-US" sz="12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688267" y="3436203"/>
            <a:ext cx="6084133" cy="769441"/>
          </a:xfrm>
          <a:prstGeom prst="rect">
            <a:avLst/>
          </a:prstGeom>
          <a:noFill/>
        </p:spPr>
        <p:txBody>
          <a:bodyPr wrap="square">
            <a:spAutoFit/>
          </a:bodyPr>
          <a:lstStyle/>
          <a:p>
            <a:pPr algn="ctr"/>
            <a:r>
              <a:rPr lang="en-US" sz="2400" b="1" i="1" dirty="0">
                <a:solidFill>
                  <a:srgbClr val="10253F"/>
                </a:solidFill>
                <a:effectLst>
                  <a:outerShdw blurRad="50800" dist="38100" dir="5400000" algn="t" rotWithShape="0">
                    <a:schemeClr val="tx2">
                      <a:lumMod val="50000"/>
                      <a:alpha val="40000"/>
                    </a:schemeClr>
                  </a:outerShdw>
                </a:effectLst>
              </a:rPr>
              <a:t>Feels Like Your Private Beach </a:t>
            </a:r>
          </a:p>
          <a:p>
            <a:pPr algn="ctr"/>
            <a:r>
              <a:rPr lang="en-US" b="1" i="1" dirty="0">
                <a:solidFill>
                  <a:srgbClr val="10253F"/>
                </a:solidFill>
                <a:effectLst>
                  <a:outerShdw blurRad="50800" dist="38100" dir="5400000" algn="t" rotWithShape="0">
                    <a:schemeClr val="tx2">
                      <a:lumMod val="50000"/>
                      <a:alpha val="40000"/>
                    </a:schemeClr>
                  </a:outerShdw>
                </a:effectLst>
              </a:rPr>
              <a:t>Pool and Impeccable Home ~ 180' Wide Lot</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440" y="8037184"/>
            <a:ext cx="1504585" cy="845668"/>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1440" y="2408118"/>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440" y="1252763"/>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1440" y="4720536"/>
            <a:ext cx="1504578" cy="1001661"/>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1440" y="5877792"/>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1440" y="3563977"/>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1440" y="95250"/>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1440" y="7036182"/>
            <a:ext cx="1504579" cy="845665"/>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227</TotalTime>
  <Words>327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 51st Avenue Isle of Palms, SC 29451 | MLS# 18024065 | $4,500,000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2018-10-31T17:57:26Z</dcterms:modified>
</cp:coreProperties>
</file>