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2/24/2016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2/24/2016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2/24/2016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5181600"/>
          </a:xfrm>
          <a:prstGeom prst="rect">
            <a:avLst/>
          </a:prstGeom>
          <a:ln w="3175">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19896" y="5677884"/>
            <a:ext cx="7532607" cy="2090930"/>
          </a:xfrm>
        </p:spPr>
        <p:txBody>
          <a:bodyPr anchor="ctr">
            <a:noAutofit/>
          </a:bodyPr>
          <a:lstStyle/>
          <a:p>
            <a:r>
              <a:rPr lang="en-US" sz="1400" dirty="0">
                <a:solidFill>
                  <a:schemeClr val="tx2">
                    <a:lumMod val="75000"/>
                  </a:schemeClr>
                </a:solidFill>
                <a:latin typeface="Century Gothic" panose="020B0502020202020204" pitchFamily="34" charset="0"/>
              </a:rPr>
              <a:t>Enjoy Oceanfront living in this absolutely oceanfront home with one of the largest oceanfront lots on the IOP. 150X240 makes this an exceptional piece of property with a large home that is currently a vacation rental. Spectacular views!! This home has charm and lots of family history...lots of private space, views, kitchen open to large dining area, new heating and air, and appliances, Well maintained and a great spot on the Isle of Palms</a:t>
            </a:r>
            <a:r>
              <a:rPr lang="en-US" sz="1400" dirty="0" smtClean="0">
                <a:solidFill>
                  <a:schemeClr val="tx2">
                    <a:lumMod val="75000"/>
                  </a:schemeClr>
                </a:solidFill>
                <a:latin typeface="Century Gothic" panose="020B0502020202020204" pitchFamily="34" charset="0"/>
              </a:rPr>
              <a:t>!!</a:t>
            </a:r>
          </a:p>
          <a:p>
            <a:endParaRPr lang="en-US" sz="1400" dirty="0" smtClean="0">
              <a:solidFill>
                <a:schemeClr val="tx2">
                  <a:lumMod val="75000"/>
                </a:schemeClr>
              </a:solidFill>
              <a:latin typeface="Century Gothic" panose="020B0502020202020204" pitchFamily="34" charset="0"/>
            </a:endParaRPr>
          </a:p>
          <a:p>
            <a:r>
              <a:rPr lang="en-US" sz="1400" dirty="0">
                <a:solidFill>
                  <a:schemeClr val="tx2">
                    <a:lumMod val="75000"/>
                  </a:schemeClr>
                </a:solidFill>
                <a:latin typeface="Century Gothic" panose="020B0502020202020204" pitchFamily="34" charset="0"/>
              </a:rPr>
              <a:t>This property is also listed as Vacant Land see MLS #16004569.  A great lot for a buyer to build their dream home.</a:t>
            </a:r>
            <a:endParaRPr lang="en-US" sz="1400" dirty="0">
              <a:solidFill>
                <a:schemeClr val="tx2">
                  <a:lumMod val="75000"/>
                </a:schemeClr>
              </a:solidFill>
              <a:latin typeface="Century Gothic" panose="020B0502020202020204" pitchFamily="34" charset="0"/>
            </a:endParaRPr>
          </a:p>
        </p:txBody>
      </p:sp>
      <p:sp>
        <p:nvSpPr>
          <p:cNvPr id="2" name="Title 1"/>
          <p:cNvSpPr>
            <a:spLocks noGrp="1"/>
          </p:cNvSpPr>
          <p:nvPr>
            <p:ph type="ctrTitle"/>
          </p:nvPr>
        </p:nvSpPr>
        <p:spPr>
          <a:xfrm>
            <a:off x="0" y="0"/>
            <a:ext cx="7772400" cy="1277340"/>
          </a:xfrm>
        </p:spPr>
        <p:txBody>
          <a:bodyPr anchor="t">
            <a:noAutofit/>
            <a:scene3d>
              <a:camera prst="orthographicFront"/>
              <a:lightRig rig="soft" dir="t">
                <a:rot lat="0" lon="0" rev="17220000"/>
              </a:lightRig>
            </a:scene3d>
            <a:sp3d prstMaterial="softEdge"/>
          </a:bodyPr>
          <a:lstStyle/>
          <a:p>
            <a:pPr algn="l"/>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1 52nd Avenue</a:t>
            </a:r>
            <a: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a:r>
            <a:b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a:t>
            </a: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16003086</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$2,500,000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71301" y="8970051"/>
            <a:ext cx="92489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 Smith</a:t>
            </a: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endParaRPr lang="en-US" sz="11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1" y="0"/>
            <a:ext cx="7772399" cy="830997"/>
          </a:xfrm>
          <a:prstGeom prst="rect">
            <a:avLst/>
          </a:prstGeom>
          <a:noFill/>
        </p:spPr>
        <p:txBody>
          <a:bodyPr wrap="square">
            <a:spAutoFit/>
          </a:bodyPr>
          <a:lstStyle/>
          <a:p>
            <a:pPr algn="r"/>
            <a:r>
              <a:rPr lang="en-US" sz="2400" i="1" dirty="0">
                <a:solidFill>
                  <a:schemeClr val="tx2">
                    <a:lumMod val="50000"/>
                  </a:schemeClr>
                </a:solidFill>
                <a:effectLst>
                  <a:outerShdw blurRad="50800" dist="38100" dir="5400000" algn="t" rotWithShape="0">
                    <a:prstClr val="black">
                      <a:alpha val="40000"/>
                    </a:prstClr>
                  </a:outerShdw>
                </a:effectLst>
              </a:rPr>
              <a:t>Oceanfront </a:t>
            </a:r>
            <a:r>
              <a:rPr lang="en-US" sz="2400" i="1" dirty="0" smtClean="0">
                <a:solidFill>
                  <a:schemeClr val="tx2">
                    <a:lumMod val="50000"/>
                  </a:schemeClr>
                </a:solidFill>
                <a:effectLst>
                  <a:outerShdw blurRad="50800" dist="38100" dir="5400000" algn="t" rotWithShape="0">
                    <a:prstClr val="black">
                      <a:alpha val="40000"/>
                    </a:prstClr>
                  </a:outerShdw>
                </a:effectLst>
              </a:rPr>
              <a:t>IOP…Large </a:t>
            </a:r>
            <a:r>
              <a:rPr lang="en-US" sz="2400" i="1" dirty="0">
                <a:solidFill>
                  <a:schemeClr val="tx2">
                    <a:lumMod val="50000"/>
                  </a:schemeClr>
                </a:solidFill>
                <a:effectLst>
                  <a:outerShdw blurRad="50800" dist="38100" dir="5400000" algn="t" rotWithShape="0">
                    <a:prstClr val="black">
                      <a:alpha val="40000"/>
                    </a:prstClr>
                  </a:outerShdw>
                </a:effectLst>
              </a:rPr>
              <a:t>Lot</a:t>
            </a:r>
          </a:p>
          <a:p>
            <a:pPr algn="r"/>
            <a:r>
              <a:rPr lang="en-US" sz="2400" i="1" dirty="0" smtClean="0">
                <a:solidFill>
                  <a:schemeClr val="tx2">
                    <a:lumMod val="50000"/>
                  </a:schemeClr>
                </a:solidFill>
                <a:effectLst>
                  <a:outerShdw blurRad="50800" dist="38100" dir="5400000" algn="t" rotWithShape="0">
                    <a:prstClr val="black">
                      <a:alpha val="40000"/>
                    </a:prstClr>
                  </a:outerShdw>
                </a:effectLst>
              </a:rPr>
              <a:t>Private </a:t>
            </a:r>
            <a:r>
              <a:rPr lang="en-US" sz="2400" i="1" dirty="0">
                <a:solidFill>
                  <a:schemeClr val="tx2">
                    <a:lumMod val="50000"/>
                  </a:schemeClr>
                </a:solidFill>
                <a:effectLst>
                  <a:outerShdw blurRad="50800" dist="38100" dir="5400000" algn="t" rotWithShape="0">
                    <a:prstClr val="black">
                      <a:alpha val="40000"/>
                    </a:prstClr>
                  </a:outerShdw>
                </a:effectLst>
              </a:rPr>
              <a:t>and Great Rental</a:t>
            </a:r>
            <a:endParaRPr lang="en-US" sz="2400" i="1" dirty="0" smtClean="0">
              <a:solidFill>
                <a:schemeClr val="tx2">
                  <a:lumMod val="50000"/>
                </a:schemeClr>
              </a:solidFill>
              <a:effectLst>
                <a:outerShdw blurRad="50800" dist="38100" dir="5400000" algn="t" rotWithShape="0">
                  <a:prstClr val="black">
                    <a:alpha val="40000"/>
                  </a:prstClr>
                </a:outerShdw>
              </a:effectLst>
            </a:endParaRPr>
          </a:p>
        </p:txBody>
      </p:sp>
      <p:pic>
        <p:nvPicPr>
          <p:cNvPr id="22" name="Picture 21"/>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4774976" y="7840477"/>
            <a:ext cx="1324800" cy="877680"/>
          </a:xfrm>
          <a:prstGeom prst="rect">
            <a:avLst/>
          </a:prstGeom>
          <a:ln w="19050">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72624" y="7837375"/>
            <a:ext cx="1327902" cy="883884"/>
          </a:xfrm>
          <a:prstGeom prst="rect">
            <a:avLst/>
          </a:prstGeom>
          <a:ln w="19050">
            <a:solidFill>
              <a:schemeClr val="bg1"/>
            </a:solidFill>
          </a:ln>
          <a:effectLst>
            <a:outerShdw blurRad="63500" sx="102000" sy="102000" algn="ctr" rotWithShape="0">
              <a:prstClr val="black">
                <a:alpha val="40000"/>
              </a:prstClr>
            </a:outerShdw>
          </a:effectLst>
        </p:spPr>
      </p:pic>
      <p:pic>
        <p:nvPicPr>
          <p:cNvPr id="26" name="Picture 2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324601" y="7836683"/>
            <a:ext cx="1327902" cy="885268"/>
          </a:xfrm>
          <a:prstGeom prst="rect">
            <a:avLst/>
          </a:prstGeom>
          <a:ln w="19050">
            <a:solidFill>
              <a:schemeClr val="bg1"/>
            </a:solidFill>
          </a:ln>
          <a:effectLst>
            <a:outerShdw blurRad="63500" sx="102000" sy="102000" algn="ctr" rotWithShape="0">
              <a:prstClr val="black">
                <a:alpha val="40000"/>
              </a:prstClr>
            </a:outerShdw>
          </a:effectLst>
        </p:spPr>
      </p:pic>
      <p:pic>
        <p:nvPicPr>
          <p:cNvPr id="6" name="Picture 5"/>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19897" y="7837375"/>
            <a:ext cx="1327902" cy="883884"/>
          </a:xfrm>
          <a:prstGeom prst="rect">
            <a:avLst/>
          </a:prstGeom>
          <a:ln w="19050">
            <a:solidFill>
              <a:schemeClr val="bg1"/>
            </a:solidFill>
          </a:ln>
          <a:effectLst>
            <a:outerShdw blurRad="63500" sx="102000" sy="102000" algn="ctr" rotWithShape="0">
              <a:prstClr val="black">
                <a:alpha val="40000"/>
              </a:prstClr>
            </a:outerShdw>
          </a:effectLst>
        </p:spPr>
      </p:pic>
      <p:pic>
        <p:nvPicPr>
          <p:cNvPr id="20" name="Picture 19"/>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3225351" y="7838407"/>
            <a:ext cx="1324800" cy="881820"/>
          </a:xfrm>
          <a:prstGeom prst="rect">
            <a:avLst/>
          </a:prstGeom>
          <a:ln w="19050">
            <a:solidFill>
              <a:schemeClr val="bg1"/>
            </a:solidFill>
          </a:ln>
          <a:effectLst>
            <a:outerShdw blurRad="63500" sx="102000" sy="102000" algn="ctr" rotWithShape="0">
              <a:prstClr val="black">
                <a:alpha val="40000"/>
              </a:prstClr>
            </a:outerShdw>
          </a:effectLst>
        </p:spPr>
      </p:pic>
      <p:pic>
        <p:nvPicPr>
          <p:cNvPr id="27" name="Picture 26"/>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4775493" y="4725780"/>
            <a:ext cx="1323765" cy="883200"/>
          </a:xfrm>
          <a:prstGeom prst="rect">
            <a:avLst/>
          </a:prstGeom>
          <a:ln w="19050">
            <a:solidFill>
              <a:schemeClr val="bg1"/>
            </a:solidFill>
          </a:ln>
          <a:effectLst>
            <a:outerShdw blurRad="63500" sx="102000" sy="102000" algn="ctr" rotWithShape="0">
              <a:prstClr val="black">
                <a:alpha val="40000"/>
              </a:prstClr>
            </a:outerShdw>
          </a:effectLst>
        </p:spPr>
      </p:pic>
      <p:pic>
        <p:nvPicPr>
          <p:cNvPr id="28" name="Picture 2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72624" y="4726475"/>
            <a:ext cx="1327902" cy="881809"/>
          </a:xfrm>
          <a:prstGeom prst="rect">
            <a:avLst/>
          </a:prstGeom>
          <a:ln w="19050">
            <a:solidFill>
              <a:schemeClr val="bg1"/>
            </a:solidFill>
          </a:ln>
          <a:effectLst>
            <a:outerShdw blurRad="63500" sx="102000" sy="102000" algn="ctr" rotWithShape="0">
              <a:prstClr val="black">
                <a:alpha val="40000"/>
              </a:prstClr>
            </a:outerShdw>
          </a:effectLst>
        </p:spPr>
      </p:pic>
      <p:pic>
        <p:nvPicPr>
          <p:cNvPr id="29" name="Picture 28"/>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324601" y="4725438"/>
            <a:ext cx="1327902" cy="883884"/>
          </a:xfrm>
          <a:prstGeom prst="rect">
            <a:avLst/>
          </a:prstGeom>
          <a:ln w="19050">
            <a:solidFill>
              <a:schemeClr val="bg1"/>
            </a:solidFill>
          </a:ln>
          <a:effectLst>
            <a:outerShdw blurRad="63500" sx="102000" sy="102000" algn="ctr" rotWithShape="0">
              <a:prstClr val="black">
                <a:alpha val="40000"/>
              </a:prstClr>
            </a:outerShdw>
          </a:effectLst>
        </p:spPr>
      </p:pic>
      <p:pic>
        <p:nvPicPr>
          <p:cNvPr id="32" name="Picture 3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119897" y="4725438"/>
            <a:ext cx="1327902" cy="883884"/>
          </a:xfrm>
          <a:prstGeom prst="rect">
            <a:avLst/>
          </a:prstGeom>
          <a:ln w="19050">
            <a:solidFill>
              <a:schemeClr val="bg1"/>
            </a:solidFill>
          </a:ln>
          <a:effectLst>
            <a:outerShdw blurRad="63500" sx="102000" sy="102000" algn="ctr" rotWithShape="0">
              <a:prstClr val="black">
                <a:alpha val="40000"/>
              </a:prstClr>
            </a:outerShdw>
          </a:effectLst>
        </p:spPr>
      </p:pic>
      <p:pic>
        <p:nvPicPr>
          <p:cNvPr id="33" name="Picture 32"/>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3225351" y="4726470"/>
            <a:ext cx="1324800" cy="881820"/>
          </a:xfrm>
          <a:prstGeom prst="rect">
            <a:avLst/>
          </a:prstGeom>
          <a:ln w="19050">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120</TotalTime>
  <Words>136</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 52nd Avenue Isle of Palms, SC 29451 MLS# 16003086 $2,500,000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32</cp:revision>
  <dcterms:created xsi:type="dcterms:W3CDTF">2006-08-16T00:00:00Z</dcterms:created>
  <dcterms:modified xsi:type="dcterms:W3CDTF">2016-02-24T18:26:17Z</dcterms:modified>
</cp:coreProperties>
</file>