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37"/>
    <a:srgbClr val="E21A32"/>
    <a:srgbClr val="E41A33"/>
    <a:srgbClr val="4472C4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1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83AC-0EC6-43B4-BF09-0B29281A4D73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0A7F-0F2B-4F5E-8B82-99FB1DA0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21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83AC-0EC6-43B4-BF09-0B29281A4D73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0A7F-0F2B-4F5E-8B82-99FB1DA0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1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83AC-0EC6-43B4-BF09-0B29281A4D73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0A7F-0F2B-4F5E-8B82-99FB1DA0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2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83AC-0EC6-43B4-BF09-0B29281A4D73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0A7F-0F2B-4F5E-8B82-99FB1DA0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11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83AC-0EC6-43B4-BF09-0B29281A4D73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0A7F-0F2B-4F5E-8B82-99FB1DA0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0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83AC-0EC6-43B4-BF09-0B29281A4D73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0A7F-0F2B-4F5E-8B82-99FB1DA0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0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83AC-0EC6-43B4-BF09-0B29281A4D73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0A7F-0F2B-4F5E-8B82-99FB1DA0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97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83AC-0EC6-43B4-BF09-0B29281A4D73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0A7F-0F2B-4F5E-8B82-99FB1DA0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83AC-0EC6-43B4-BF09-0B29281A4D73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0A7F-0F2B-4F5E-8B82-99FB1DA0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83AC-0EC6-43B4-BF09-0B29281A4D73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0A7F-0F2B-4F5E-8B82-99FB1DA0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13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83AC-0EC6-43B4-BF09-0B29281A4D73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0A7F-0F2B-4F5E-8B82-99FB1DA0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58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83AC-0EC6-43B4-BF09-0B29281A4D73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A0A7F-0F2B-4F5E-8B82-99FB1DA0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5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0.jpg"/><Relationship Id="rId3" Type="http://schemas.openxmlformats.org/officeDocument/2006/relationships/hyperlink" Target="https://beckyeakle.erawilderrealty.com/" TargetMode="External"/><Relationship Id="rId7" Type="http://schemas.openxmlformats.org/officeDocument/2006/relationships/image" Target="../media/image4.jpg"/><Relationship Id="rId12" Type="http://schemas.openxmlformats.org/officeDocument/2006/relationships/image" Target="../media/image9.jpg"/><Relationship Id="rId2" Type="http://schemas.openxmlformats.org/officeDocument/2006/relationships/hyperlink" Target="https://www.zillow.com/view-imx/f5bd9b8b-ffcd-4ea4-a781-b7cbb793f4e4?wl=true&amp;setAttribution=mls&amp;initialViewType=pano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image" Target="../media/image8.jpg"/><Relationship Id="rId5" Type="http://schemas.openxmlformats.org/officeDocument/2006/relationships/image" Target="../media/image2.jpg"/><Relationship Id="rId10" Type="http://schemas.openxmlformats.org/officeDocument/2006/relationships/image" Target="../media/image7.jpg"/><Relationship Id="rId4" Type="http://schemas.openxmlformats.org/officeDocument/2006/relationships/image" Target="../media/image1.png"/><Relationship Id="rId9" Type="http://schemas.openxmlformats.org/officeDocument/2006/relationships/image" Target="../media/image6.jpg"/><Relationship Id="rId1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851032-DEC4-9DBA-9CA6-985BC61C8EB1}"/>
              </a:ext>
            </a:extLst>
          </p:cNvPr>
          <p:cNvSpPr txBox="1"/>
          <p:nvPr/>
        </p:nvSpPr>
        <p:spPr>
          <a:xfrm>
            <a:off x="1562527" y="-140321"/>
            <a:ext cx="3732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20037"/>
                </a:solidFill>
                <a:latin typeface="Aptos" panose="020B00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$5,000 AGENT BONUS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EDC72C-235F-8631-A800-E3AB585E569B}"/>
              </a:ext>
            </a:extLst>
          </p:cNvPr>
          <p:cNvSpPr txBox="1"/>
          <p:nvPr/>
        </p:nvSpPr>
        <p:spPr>
          <a:xfrm>
            <a:off x="0" y="320948"/>
            <a:ext cx="6858000" cy="461665"/>
          </a:xfrm>
          <a:prstGeom prst="rect">
            <a:avLst/>
          </a:prstGeom>
          <a:solidFill>
            <a:srgbClr val="920037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ptos" panose="020B0004020202020204" pitchFamily="34" charset="0"/>
              </a:rPr>
              <a:t>1 </a:t>
            </a:r>
            <a:r>
              <a:rPr lang="en-US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Lochmore</a:t>
            </a:r>
            <a:r>
              <a:rPr lang="en-US" sz="2400" dirty="0">
                <a:solidFill>
                  <a:schemeClr val="bg1"/>
                </a:solidFill>
                <a:latin typeface="Aptos" panose="020B0004020202020204" pitchFamily="34" charset="0"/>
              </a:rPr>
              <a:t> Terrace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B284BB-85E8-05BC-DD2A-5AE4EC80B91D}"/>
              </a:ext>
            </a:extLst>
          </p:cNvPr>
          <p:cNvSpPr txBox="1"/>
          <p:nvPr/>
        </p:nvSpPr>
        <p:spPr>
          <a:xfrm>
            <a:off x="0" y="5142385"/>
            <a:ext cx="6858000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4472C4"/>
                </a:solidFill>
                <a:latin typeface="Aptos" panose="020B0004020202020204" pitchFamily="34" charset="0"/>
              </a:rPr>
              <a:t>$5,000 Agent Bonus with acceptable offer by 11/25/25 – Black Friday Special</a:t>
            </a:r>
          </a:p>
          <a:p>
            <a:pPr algn="ctr"/>
            <a:endParaRPr lang="en-US" sz="1200" dirty="0">
              <a:solidFill>
                <a:srgbClr val="4472C4"/>
              </a:solidFill>
              <a:latin typeface="Aptos" panose="020B00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472C4"/>
                </a:solidFill>
                <a:latin typeface="Aptos" panose="020B0004020202020204" pitchFamily="34" charset="0"/>
              </a:rPr>
              <a:t>New Price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472C4"/>
                </a:solidFill>
                <a:latin typeface="Aptos" panose="020B0004020202020204" pitchFamily="34" charset="0"/>
              </a:rPr>
              <a:t>NO HOA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472C4"/>
                </a:solidFill>
                <a:latin typeface="Aptos" panose="020B0004020202020204" pitchFamily="34" charset="0"/>
              </a:rPr>
              <a:t>Remodeled kitchen 2020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472C4"/>
                </a:solidFill>
                <a:latin typeface="Aptos" panose="020B0004020202020204" pitchFamily="34" charset="0"/>
              </a:rPr>
              <a:t>NEW HVAC 2021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472C4"/>
                </a:solidFill>
                <a:latin typeface="Aptos" panose="020B0004020202020204" pitchFamily="34" charset="0"/>
              </a:rPr>
              <a:t>NEW Garage drywall 2022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472C4"/>
                </a:solidFill>
                <a:latin typeface="Aptos" panose="020B0004020202020204" pitchFamily="34" charset="0"/>
              </a:rPr>
              <a:t>NEW Deck 2024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472C4"/>
                </a:solidFill>
                <a:latin typeface="Aptos" panose="020B0004020202020204" pitchFamily="34" charset="0"/>
              </a:rPr>
              <a:t>NEW Privacy fence 2025</a:t>
            </a:r>
          </a:p>
          <a:p>
            <a:pPr algn="ctr"/>
            <a:endParaRPr lang="en-US" sz="1200" dirty="0">
              <a:solidFill>
                <a:srgbClr val="4472C4"/>
              </a:solidFill>
              <a:latin typeface="Aptos" panose="020B0004020202020204" pitchFamily="34" charset="0"/>
            </a:endParaRPr>
          </a:p>
          <a:p>
            <a:pPr algn="ctr"/>
            <a:r>
              <a:rPr lang="en-US" sz="1200" dirty="0">
                <a:solidFill>
                  <a:srgbClr val="4472C4"/>
                </a:solidFill>
                <a:latin typeface="Aptos" panose="020B0004020202020204" pitchFamily="34" charset="0"/>
                <a:hlinkClick r:id="rId2"/>
              </a:rPr>
              <a:t>VIRTUAL TOUR</a:t>
            </a:r>
            <a:endParaRPr lang="en-US" sz="1200" dirty="0">
              <a:solidFill>
                <a:srgbClr val="4472C4"/>
              </a:solidFill>
              <a:latin typeface="Aptos" panose="020B00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F7462A-2921-CF58-8436-F0CF7E4EEC17}"/>
              </a:ext>
            </a:extLst>
          </p:cNvPr>
          <p:cNvSpPr txBox="1"/>
          <p:nvPr/>
        </p:nvSpPr>
        <p:spPr>
          <a:xfrm>
            <a:off x="2206451" y="8405183"/>
            <a:ext cx="2445099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ptos" panose="020B0004020202020204" pitchFamily="34" charset="0"/>
              </a:rPr>
              <a:t>Becky Eakle</a:t>
            </a:r>
          </a:p>
          <a:p>
            <a:pPr algn="ctr"/>
            <a:r>
              <a:rPr lang="en-US" sz="900" dirty="0">
                <a:latin typeface="Aptos" panose="020B0004020202020204" pitchFamily="34" charset="0"/>
              </a:rPr>
              <a:t>843-475-4149</a:t>
            </a:r>
          </a:p>
          <a:p>
            <a:pPr algn="ctr"/>
            <a:r>
              <a:rPr lang="en-US" sz="900" dirty="0">
                <a:latin typeface="Aptos" panose="020B0004020202020204" pitchFamily="34" charset="0"/>
              </a:rPr>
              <a:t>becky@beckyeakle.com</a:t>
            </a:r>
          </a:p>
          <a:p>
            <a:pPr algn="ctr"/>
            <a:r>
              <a:rPr lang="en-US" sz="900" dirty="0">
                <a:latin typeface="Aptos" panose="020B0004020202020204" pitchFamily="34" charset="0"/>
                <a:hlinkClick r:id="rId3"/>
              </a:rPr>
              <a:t>beckyeakle.erawilderrealty.com</a:t>
            </a:r>
            <a:endParaRPr lang="en-US" sz="1000" dirty="0">
              <a:latin typeface="Aptos" panose="020B0004020202020204" pitchFamily="34" charset="0"/>
            </a:endParaRPr>
          </a:p>
        </p:txBody>
      </p:sp>
      <p:pic>
        <p:nvPicPr>
          <p:cNvPr id="39" name="Picture 38" descr="A red and blue text on a black background&#10;&#10;Description automatically generated">
            <a:extLst>
              <a:ext uri="{FF2B5EF4-FFF2-40B4-BE49-F238E27FC236}">
                <a16:creationId xmlns:a16="http://schemas.microsoft.com/office/drawing/2014/main" id="{0D545EDE-8D39-2F0A-E41F-4AD9F62010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1" y="8543756"/>
            <a:ext cx="1496558" cy="44612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BD851F6-0BC9-02C3-68DC-0C1222E265C2}"/>
              </a:ext>
            </a:extLst>
          </p:cNvPr>
          <p:cNvSpPr txBox="1"/>
          <p:nvPr/>
        </p:nvSpPr>
        <p:spPr>
          <a:xfrm>
            <a:off x="7652576" y="8459197"/>
            <a:ext cx="245567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latin typeface="Aptos" panose="020B0004020202020204" pitchFamily="34" charset="0"/>
              </a:rPr>
              <a:t>ERA Wilder Realty</a:t>
            </a:r>
          </a:p>
          <a:p>
            <a:pPr algn="r"/>
            <a:r>
              <a:rPr lang="en-US" sz="1000" dirty="0">
                <a:latin typeface="Aptos" panose="020B0004020202020204" pitchFamily="34" charset="0"/>
              </a:rPr>
              <a:t>1282 State Rd</a:t>
            </a:r>
          </a:p>
          <a:p>
            <a:pPr algn="r"/>
            <a:r>
              <a:rPr lang="en-US" sz="1000" dirty="0">
                <a:latin typeface="Aptos" panose="020B0004020202020204" pitchFamily="34" charset="0"/>
              </a:rPr>
              <a:t>Summerville, SC 29486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E395E2C-CBC1-DCE1-F18B-16B3CC08C3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3" b="15843"/>
          <a:stretch/>
        </p:blipFill>
        <p:spPr>
          <a:xfrm>
            <a:off x="66858" y="811800"/>
            <a:ext cx="6725172" cy="30627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9AEC72-9959-14B0-006F-803CFA6C14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70" y="4066455"/>
            <a:ext cx="1630503" cy="10802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16BA3E-AA9B-10AF-5668-9E4D27D38A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6187" y="4067581"/>
            <a:ext cx="1627105" cy="107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18D764-D82C-E3E2-7B53-B1DABE783D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2157" y="4066455"/>
            <a:ext cx="1630503" cy="10802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86CA2F-AF6A-C83A-62E4-E2D928FB81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1528" y="4066455"/>
            <a:ext cx="1630503" cy="1080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2FD59B-4889-8DF6-64A4-0FF4E13FAE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70" y="7261722"/>
            <a:ext cx="1630503" cy="1080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B25262-F282-B228-732B-EF2D632E71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6187" y="7263982"/>
            <a:ext cx="1627105" cy="107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EEC421-7DF2-2747-89DA-FD827DD8DF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8958" y="7257780"/>
            <a:ext cx="1616900" cy="10881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F26018-D9E9-E425-7720-13785A237EB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1730" y="7257780"/>
            <a:ext cx="1616900" cy="108813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ABBC234-74CA-9C99-85AF-1C25F9E8C130}"/>
              </a:ext>
            </a:extLst>
          </p:cNvPr>
          <p:cNvSpPr txBox="1"/>
          <p:nvPr/>
        </p:nvSpPr>
        <p:spPr>
          <a:xfrm>
            <a:off x="6945217" y="7843418"/>
            <a:ext cx="349723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Aptos" panose="020B0004020202020204" pitchFamily="34" charset="0"/>
              </a:rPr>
              <a:t>Robyn Lane</a:t>
            </a:r>
          </a:p>
          <a:p>
            <a:pPr algn="r"/>
            <a:r>
              <a:rPr lang="en-US" sz="1000" dirty="0">
                <a:latin typeface="Aptos" panose="020B0004020202020204" pitchFamily="34" charset="0"/>
              </a:rPr>
              <a:t>843-222-5599</a:t>
            </a:r>
          </a:p>
          <a:p>
            <a:pPr algn="r"/>
            <a:r>
              <a:rPr lang="en-US" sz="1000" dirty="0">
                <a:latin typeface="Aptos" panose="020B0004020202020204" pitchFamily="34" charset="0"/>
              </a:rPr>
              <a:t>robynlane01@icloud.com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D2589F-2B6C-271B-BAAA-D1E43AE029DB}"/>
              </a:ext>
            </a:extLst>
          </p:cNvPr>
          <p:cNvSpPr txBox="1"/>
          <p:nvPr/>
        </p:nvSpPr>
        <p:spPr>
          <a:xfrm>
            <a:off x="1" y="3824822"/>
            <a:ext cx="6858000" cy="323165"/>
          </a:xfrm>
          <a:prstGeom prst="rect">
            <a:avLst/>
          </a:prstGeom>
          <a:solidFill>
            <a:srgbClr val="4472C4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1500" dirty="0" err="1">
                <a:solidFill>
                  <a:schemeClr val="bg1"/>
                </a:solidFill>
                <a:latin typeface="Aptos" panose="020B0004020202020204" pitchFamily="34" charset="0"/>
              </a:rPr>
              <a:t>Shadowmoss</a:t>
            </a:r>
            <a:r>
              <a:rPr lang="en-US" sz="1500" dirty="0">
                <a:solidFill>
                  <a:schemeClr val="bg1"/>
                </a:solidFill>
                <a:latin typeface="Aptos" panose="020B0004020202020204" pitchFamily="34" charset="0"/>
              </a:rPr>
              <a:t> · Charleston, SC 29414 · MLS# 25029854 · $624,900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857FC9-7AB3-C732-A917-A512FBECCD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946" y="8496336"/>
            <a:ext cx="542550" cy="54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69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l">
          <a:defRPr sz="1200" dirty="0">
            <a:latin typeface="Calisto MT" panose="0204060305050503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132</TotalTime>
  <Words>87</Words>
  <Application>Microsoft Office PowerPoint</Application>
  <PresentationFormat>Letter Paper (8.5x11 in)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22</cp:revision>
  <dcterms:created xsi:type="dcterms:W3CDTF">2023-09-13T16:27:49Z</dcterms:created>
  <dcterms:modified xsi:type="dcterms:W3CDTF">2025-11-20T19:09:35Z</dcterms:modified>
</cp:coreProperties>
</file>