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. Thomas Price" initials="ATP" lastIdx="1" clrIdx="0">
    <p:extLst>
      <p:ext uri="{19B8F6BF-5375-455C-9EA6-DF929625EA0E}">
        <p15:presenceInfo xmlns:p15="http://schemas.microsoft.com/office/powerpoint/2012/main" userId="ba047377dcc51572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1524" y="3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260" y="-4743"/>
            <a:ext cx="7772400" cy="569387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ctr"/>
            <a:r>
              <a:rPr lang="en-US" sz="3100" dirty="0">
                <a:latin typeface="Gabriola" panose="04040605051002020D02" pitchFamily="82" charset="0"/>
              </a:rPr>
              <a:t>Downtown With 2 Off Street Parking Spaces For Under 500K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" y="3322435"/>
            <a:ext cx="7772399" cy="808560"/>
          </a:xfrm>
        </p:spPr>
        <p:txBody>
          <a:bodyPr anchor="ctr">
            <a:noAutofit/>
          </a:bodyPr>
          <a:lstStyle/>
          <a:p>
            <a:r>
              <a:rPr lang="en-US" sz="2400" b="1" dirty="0">
                <a:latin typeface="Georgia" panose="02040502050405020303" pitchFamily="18" charset="0"/>
                <a:cs typeface="Microsoft Sans Serif" panose="020B0604020202020204" pitchFamily="34" charset="0"/>
              </a:rPr>
              <a:t>1 Oliver Court</a:t>
            </a:r>
            <a:br>
              <a:rPr lang="en-US" sz="1800" dirty="0"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600" dirty="0" err="1">
                <a:latin typeface="Georgia" panose="02040502050405020303" pitchFamily="18" charset="0"/>
                <a:cs typeface="Microsoft Sans Serif" panose="020B0604020202020204" pitchFamily="34" charset="0"/>
              </a:rPr>
              <a:t>Cannonborough-Elliottborough</a:t>
            </a:r>
            <a:r>
              <a:rPr lang="en-US" sz="1600" dirty="0">
                <a:latin typeface="Georgia" panose="02040502050405020303" pitchFamily="18" charset="0"/>
                <a:cs typeface="Microsoft Sans Serif" panose="020B0604020202020204" pitchFamily="34" charset="0"/>
              </a:rPr>
              <a:t> </a:t>
            </a:r>
            <a:r>
              <a:rPr lang="en-US" sz="1600" dirty="0">
                <a:latin typeface="Century Gothic" panose="020B0502020202020204" pitchFamily="34" charset="0"/>
                <a:cs typeface="Microsoft Sans Serif" panose="020B0604020202020204" pitchFamily="34" charset="0"/>
              </a:rPr>
              <a:t>· </a:t>
            </a:r>
            <a:r>
              <a:rPr lang="en-US" sz="1600" dirty="0">
                <a:latin typeface="Georgia" panose="02040502050405020303" pitchFamily="18" charset="0"/>
                <a:cs typeface="Microsoft Sans Serif" panose="020B0604020202020204" pitchFamily="34" charset="0"/>
              </a:rPr>
              <a:t>Charleston </a:t>
            </a:r>
            <a:r>
              <a:rPr lang="en-US" sz="1600" dirty="0">
                <a:latin typeface="Century Gothic" panose="020B0502020202020204" pitchFamily="34" charset="0"/>
                <a:cs typeface="Microsoft Sans Serif" panose="020B0604020202020204" pitchFamily="34" charset="0"/>
              </a:rPr>
              <a:t>· </a:t>
            </a:r>
            <a:r>
              <a:rPr lang="en-US" sz="1600" dirty="0">
                <a:latin typeface="Georgia" panose="02040502050405020303" pitchFamily="18" charset="0"/>
                <a:cs typeface="Microsoft Sans Serif" panose="020B0604020202020204" pitchFamily="34" charset="0"/>
              </a:rPr>
              <a:t>MLS# 19008658 </a:t>
            </a:r>
            <a:r>
              <a:rPr lang="en-US" sz="1600" dirty="0">
                <a:latin typeface="Century Gothic" panose="020B0502020202020204" pitchFamily="34" charset="0"/>
                <a:cs typeface="Microsoft Sans Serif" panose="020B0604020202020204" pitchFamily="34" charset="0"/>
              </a:rPr>
              <a:t>· </a:t>
            </a:r>
            <a:r>
              <a:rPr lang="en-US" sz="1600" dirty="0">
                <a:latin typeface="Georgia" panose="02040502050405020303" pitchFamily="18" charset="0"/>
                <a:cs typeface="Microsoft Sans Serif" panose="020B0604020202020204" pitchFamily="34" charset="0"/>
              </a:rPr>
              <a:t>$475,000</a:t>
            </a:r>
            <a:endParaRPr lang="en-US" sz="1500" dirty="0"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" y="4254814"/>
            <a:ext cx="7772400" cy="3581400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Completely renovated, spacious 2 bedroom, 2 bath historic carriage house in a quiet location near Hominy Grill and MUSC. This home is in the ''short-term rental'' overlay. Home has crown molding and recently refinished hardwood floors throughout (except in the bathrooms, which are tiled). The family room is open to the eat-in kitchen, which features custom white cabinetry, all new stainless steel appliances, granite countertops, and custom plumbing and light fixtures. The split bedroom plan includes </a:t>
            </a:r>
            <a:r>
              <a:rPr lang="en-US" sz="1400" dirty="0" err="1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en</a:t>
            </a:r>
            <a:r>
              <a:rPr lang="en-US" sz="14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 suite baths. Both bathrooms have custom plumbing and light fixtures, tile shower floors and surrounds, and custom vanities.</a:t>
            </a:r>
          </a:p>
          <a:p>
            <a:endParaRPr lang="en-US" sz="1400" dirty="0">
              <a:solidFill>
                <a:schemeClr val="tx1"/>
              </a:solidFill>
              <a:latin typeface="Georgia" panose="02040502050405020303" pitchFamily="18" charset="0"/>
              <a:cs typeface="Microsoft Sans Serif" panose="020B0604020202020204" pitchFamily="34" charset="0"/>
            </a:endParaRPr>
          </a:p>
          <a:p>
            <a:r>
              <a:rPr lang="en-US" sz="14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Other interior updates include a new tankless, Rinnai hot water heater and new HVAC unit.</a:t>
            </a:r>
          </a:p>
          <a:p>
            <a:endParaRPr lang="en-US" sz="1400" dirty="0">
              <a:solidFill>
                <a:schemeClr val="tx1"/>
              </a:solidFill>
              <a:latin typeface="Georgia" panose="02040502050405020303" pitchFamily="18" charset="0"/>
              <a:cs typeface="Microsoft Sans Serif" panose="020B0604020202020204" pitchFamily="34" charset="0"/>
            </a:endParaRPr>
          </a:p>
          <a:p>
            <a:r>
              <a:rPr lang="en-US" sz="14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Outside, you'll find a spacious deck that leads to the fenced-in back yard and off-street parking area. A large shed provides lots of additional storage.</a:t>
            </a:r>
          </a:p>
          <a:p>
            <a:endParaRPr lang="en-US" sz="1400" dirty="0">
              <a:solidFill>
                <a:schemeClr val="tx1"/>
              </a:solidFill>
              <a:latin typeface="Georgia" panose="02040502050405020303" pitchFamily="18" charset="0"/>
              <a:cs typeface="Microsoft Sans Serif" panose="020B0604020202020204" pitchFamily="34" charset="0"/>
            </a:endParaRPr>
          </a:p>
          <a:p>
            <a:r>
              <a:rPr lang="en-US" sz="14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Oliver Court is located just south of Cannon Street off of Rutledge Ave -- within walking/biking distance of many shops and restaurants as well as MUSC. Driveway is accessed from Carrere Ct.</a:t>
            </a:r>
            <a:endParaRPr lang="en-US" sz="1400" u="sng" dirty="0">
              <a:solidFill>
                <a:schemeClr val="tx1"/>
              </a:solidFill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sp>
        <p:nvSpPr>
          <p:cNvPr id="10" name="Down Ribbon 9"/>
          <p:cNvSpPr/>
          <p:nvPr/>
        </p:nvSpPr>
        <p:spPr>
          <a:xfrm>
            <a:off x="114299" y="-838200"/>
            <a:ext cx="7551419" cy="607889"/>
          </a:xfrm>
          <a:prstGeom prst="ribbon">
            <a:avLst>
              <a:gd name="adj1" fmla="val 16667"/>
              <a:gd name="adj2" fmla="val 72102"/>
            </a:avLst>
          </a:prstGeom>
          <a:gradFill flip="none" rotWithShape="1"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path path="circle">
              <a:fillToRect l="100000" t="100000"/>
            </a:path>
            <a:tileRect r="-100000" b="-100000"/>
          </a:gradFill>
          <a:ln w="6350">
            <a:solidFill>
              <a:schemeClr val="bg2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400" b="1" i="1" dirty="0">
                <a:solidFill>
                  <a:schemeClr val="tx1"/>
                </a:solidFill>
                <a:latin typeface="Gabriola" panose="04040605051002020D02" pitchFamily="82" charset="0"/>
              </a:rPr>
              <a:t>Darrell Creek Elevated Home With Elevator &amp; Salt Pool</a:t>
            </a:r>
          </a:p>
        </p:txBody>
      </p:sp>
      <p:pic>
        <p:nvPicPr>
          <p:cNvPr id="17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7960094"/>
            <a:ext cx="1828800" cy="1219314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0" name="Rectangle 19"/>
          <p:cNvSpPr/>
          <p:nvPr/>
        </p:nvSpPr>
        <p:spPr>
          <a:xfrm>
            <a:off x="954760" y="9812179"/>
            <a:ext cx="58674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>
                <a:latin typeface="Georgia" panose="02040502050405020303" pitchFamily="18" charset="0"/>
                <a:cs typeface="Microsoft Sans Serif" panose="020B0604020202020204" pitchFamily="34" charset="0"/>
              </a:rPr>
              <a:t>AgentOwned Preferred Group | 1400-G Palm Blvd | Isle Of Palms, SC 29451</a:t>
            </a:r>
          </a:p>
        </p:txBody>
      </p:sp>
      <p:sp>
        <p:nvSpPr>
          <p:cNvPr id="21" name="Rectangle 20"/>
          <p:cNvSpPr/>
          <p:nvPr/>
        </p:nvSpPr>
        <p:spPr>
          <a:xfrm>
            <a:off x="0" y="9275802"/>
            <a:ext cx="777240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Georgia" panose="02040502050405020303" pitchFamily="18" charset="0"/>
                <a:cs typeface="Microsoft Sans Serif" panose="020B0604020202020204" pitchFamily="34" charset="0"/>
              </a:rPr>
              <a:t>Andrea Rogers</a:t>
            </a:r>
          </a:p>
          <a:p>
            <a:pPr algn="ctr"/>
            <a:r>
              <a:rPr lang="en-US" sz="1400" dirty="0">
                <a:latin typeface="Georgia" panose="02040502050405020303" pitchFamily="18" charset="0"/>
              </a:rPr>
              <a:t>(843) 532-3010 | andrearogers1@gmail.com | www.andrearogersrealtor.com</a:t>
            </a:r>
            <a:endParaRPr lang="en-US" sz="1400" dirty="0"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pic>
        <p:nvPicPr>
          <p:cNvPr id="30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981200" y="7960033"/>
            <a:ext cx="1828800" cy="1219436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31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943600" y="7960373"/>
            <a:ext cx="1828800" cy="1218757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32" name="Picture 5"/>
          <p:cNvPicPr>
            <a:picLocks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959352" y="658368"/>
            <a:ext cx="3813048" cy="2542032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658368"/>
            <a:ext cx="3810000" cy="2540248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8" name="Picture 5">
            <a:extLst>
              <a:ext uri="{FF2B5EF4-FFF2-40B4-BE49-F238E27FC236}">
                <a16:creationId xmlns:a16="http://schemas.microsoft.com/office/drawing/2014/main" id="{28FC6FD4-5E97-4D33-8D50-66F09FA564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962400" y="7960035"/>
            <a:ext cx="1828800" cy="1219432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290</TotalTime>
  <Words>248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Century Gothic</vt:lpstr>
      <vt:lpstr>Gabriola</vt:lpstr>
      <vt:lpstr>Georgia</vt:lpstr>
      <vt:lpstr>Office Theme</vt:lpstr>
      <vt:lpstr>1 Oliver Court Cannonborough-Elliottborough · Charleston · MLS# 19008658 · $475,000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54</cp:revision>
  <dcterms:created xsi:type="dcterms:W3CDTF">2006-08-16T00:00:00Z</dcterms:created>
  <dcterms:modified xsi:type="dcterms:W3CDTF">2019-06-19T17:31:56Z</dcterms:modified>
</cp:coreProperties>
</file>