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. Thomas Price" initials="ATP" lastIdx="1" clrIdx="0">
    <p:extLst>
      <p:ext uri="{19B8F6BF-5375-455C-9EA6-DF929625EA0E}">
        <p15:presenceInfo xmlns:p15="http://schemas.microsoft.com/office/powerpoint/2012/main" userId="ba047377dcc5157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3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60" y="-4743"/>
            <a:ext cx="7772400" cy="56938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100" dirty="0">
                <a:latin typeface="Gabriola" panose="04040605051002020D02" pitchFamily="82" charset="0"/>
              </a:rPr>
              <a:t>Downtown With 2 Off Street Parking Spaces For Under 500K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322435"/>
            <a:ext cx="7772399" cy="808560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1 Oliver Court</a:t>
            </a:r>
            <a:br>
              <a:rPr lang="en-US" sz="18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Cannonborough-Elliottborough</a:t>
            </a:r>
            <a:r>
              <a:rPr lang="en-US" sz="16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· </a:t>
            </a:r>
            <a:r>
              <a:rPr lang="en-US" sz="1600" dirty="0">
                <a:latin typeface="Georgia" panose="02040502050405020303" pitchFamily="18" charset="0"/>
                <a:cs typeface="Microsoft Sans Serif" panose="020B0604020202020204" pitchFamily="34" charset="0"/>
              </a:rPr>
              <a:t>Charleston </a:t>
            </a:r>
            <a:r>
              <a:rPr lang="en-US" sz="16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· </a:t>
            </a:r>
            <a:r>
              <a:rPr lang="en-US" sz="1600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19008658 </a:t>
            </a:r>
            <a:r>
              <a:rPr lang="en-US" sz="16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· </a:t>
            </a:r>
            <a:r>
              <a:rPr lang="en-US" sz="1600">
                <a:latin typeface="Georgia" panose="02040502050405020303" pitchFamily="18" charset="0"/>
                <a:cs typeface="Microsoft Sans Serif" panose="020B0604020202020204" pitchFamily="34" charset="0"/>
              </a:rPr>
              <a:t>$464,900</a:t>
            </a:r>
            <a:endParaRPr lang="en-US" sz="15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254814"/>
            <a:ext cx="7772400" cy="358140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Completely renovated, spacious 2 bedroom, 2 bath historic carriage house in a quiet location near Hominy Grill and MUSC. This home is in the ''short-term rental'' overlay. Home has crown molding and recently refinished hardwood floors throughout (except in the bathrooms, which are tiled). The family room is open to the eat-in kitchen, which features custom white cabinetry, all new stainless steel appliances, granite countertops, and custom plumbing and light fixtures. The split bedroom plan includes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en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suite baths. Both bathrooms have custom plumbing and light fixtures, tile shower floors and surrounds, and custom vanities.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interior updates include a new tankless, Rinnai hot water heater and new HVAC unit.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Outside, you'll find a spacious deck that leads to the fenced-in back yard and off-street parking area. A large shed provides lots of additional storage.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Oliver Court is located just south of Cannon Street off of Rutledge Ave -- within walking/biking distance of many shops and restaurants as well as MUSC. Driveway is accessed from Carrere Ct.</a:t>
            </a:r>
            <a:endParaRPr lang="en-US" sz="1400" u="sng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114299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960094"/>
            <a:ext cx="1828800" cy="121931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954760" y="9812179"/>
            <a:ext cx="5867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1400-G Palm Blvd | Isle Of Palms, SC 29451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9275802"/>
            <a:ext cx="7772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Andrea Rogers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(843) 532-3010 | andrearogers1@gmail.com | www.andrearogersrealtor.com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81200" y="7960033"/>
            <a:ext cx="1828800" cy="121943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43600" y="7960373"/>
            <a:ext cx="1828800" cy="1218757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59352" y="658368"/>
            <a:ext cx="3813048" cy="254203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58368"/>
            <a:ext cx="3810000" cy="254024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>
            <a:extLst>
              <a:ext uri="{FF2B5EF4-FFF2-40B4-BE49-F238E27FC236}">
                <a16:creationId xmlns:a16="http://schemas.microsoft.com/office/drawing/2014/main" id="{28FC6FD4-5E97-4D33-8D50-66F09FA56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62400" y="7960035"/>
            <a:ext cx="1828800" cy="121943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248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Gabriola</vt:lpstr>
      <vt:lpstr>Georgia</vt:lpstr>
      <vt:lpstr>Office Theme</vt:lpstr>
      <vt:lpstr>1 Oliver Court Cannonborough-Elliottborough · Charleston · MLS# 19008658 · $464,900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55</cp:revision>
  <dcterms:created xsi:type="dcterms:W3CDTF">2006-08-16T00:00:00Z</dcterms:created>
  <dcterms:modified xsi:type="dcterms:W3CDTF">2019-07-15T21:10:52Z</dcterms:modified>
</cp:coreProperties>
</file>