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178" y="42"/>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461852" indent="0" algn="ctr">
              <a:buNone/>
              <a:defRPr>
                <a:solidFill>
                  <a:schemeClr val="tx1">
                    <a:tint val="75000"/>
                  </a:schemeClr>
                </a:solidFill>
              </a:defRPr>
            </a:lvl2pPr>
            <a:lvl3pPr marL="923703" indent="0" algn="ctr">
              <a:buNone/>
              <a:defRPr>
                <a:solidFill>
                  <a:schemeClr val="tx1">
                    <a:tint val="75000"/>
                  </a:schemeClr>
                </a:solidFill>
              </a:defRPr>
            </a:lvl3pPr>
            <a:lvl4pPr marL="1385555" indent="0" algn="ctr">
              <a:buNone/>
              <a:defRPr>
                <a:solidFill>
                  <a:schemeClr val="tx1">
                    <a:tint val="75000"/>
                  </a:schemeClr>
                </a:solidFill>
              </a:defRPr>
            </a:lvl4pPr>
            <a:lvl5pPr marL="1847407" indent="0" algn="ctr">
              <a:buNone/>
              <a:defRPr>
                <a:solidFill>
                  <a:schemeClr val="tx1">
                    <a:tint val="75000"/>
                  </a:schemeClr>
                </a:solidFill>
              </a:defRPr>
            </a:lvl5pPr>
            <a:lvl6pPr marL="2309259" indent="0" algn="ctr">
              <a:buNone/>
              <a:defRPr>
                <a:solidFill>
                  <a:schemeClr val="tx1">
                    <a:tint val="75000"/>
                  </a:schemeClr>
                </a:solidFill>
              </a:defRPr>
            </a:lvl6pPr>
            <a:lvl7pPr marL="2771110" indent="0" algn="ctr">
              <a:buNone/>
              <a:defRPr>
                <a:solidFill>
                  <a:schemeClr val="tx1">
                    <a:tint val="75000"/>
                  </a:schemeClr>
                </a:solidFill>
              </a:defRPr>
            </a:lvl7pPr>
            <a:lvl8pPr marL="3232962" indent="0" algn="ctr">
              <a:buNone/>
              <a:defRPr>
                <a:solidFill>
                  <a:schemeClr val="tx1">
                    <a:tint val="75000"/>
                  </a:schemeClr>
                </a:solidFill>
              </a:defRPr>
            </a:lvl8pPr>
            <a:lvl9pPr marL="3694814"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007" b="1" cap="all"/>
            </a:lvl1pPr>
          </a:lstStyle>
          <a:p>
            <a:r>
              <a:rPr lang="en-US"/>
              <a:t>Click to edit Master title style</a:t>
            </a:r>
          </a:p>
        </p:txBody>
      </p:sp>
      <p:sp>
        <p:nvSpPr>
          <p:cNvPr id="3" name="Text Placeholder 2"/>
          <p:cNvSpPr>
            <a:spLocks noGrp="1"/>
          </p:cNvSpPr>
          <p:nvPr>
            <p:ph type="body" idx="1"/>
          </p:nvPr>
        </p:nvSpPr>
        <p:spPr>
          <a:xfrm>
            <a:off x="650082" y="4263181"/>
            <a:ext cx="6995160" cy="2200274"/>
          </a:xfrm>
        </p:spPr>
        <p:txBody>
          <a:bodyPr anchor="b"/>
          <a:lstStyle>
            <a:lvl1pPr marL="0" indent="0">
              <a:buNone/>
              <a:defRPr sz="2043">
                <a:solidFill>
                  <a:schemeClr val="tx1">
                    <a:tint val="75000"/>
                  </a:schemeClr>
                </a:solidFill>
              </a:defRPr>
            </a:lvl1pPr>
            <a:lvl2pPr marL="461852" indent="0">
              <a:buNone/>
              <a:defRPr sz="1807">
                <a:solidFill>
                  <a:schemeClr val="tx1">
                    <a:tint val="75000"/>
                  </a:schemeClr>
                </a:solidFill>
              </a:defRPr>
            </a:lvl2pPr>
            <a:lvl3pPr marL="923703" indent="0">
              <a:buNone/>
              <a:defRPr sz="1650">
                <a:solidFill>
                  <a:schemeClr val="tx1">
                    <a:tint val="75000"/>
                  </a:schemeClr>
                </a:solidFill>
              </a:defRPr>
            </a:lvl3pPr>
            <a:lvl4pPr marL="1385555" indent="0">
              <a:buNone/>
              <a:defRPr sz="1414">
                <a:solidFill>
                  <a:schemeClr val="tx1">
                    <a:tint val="75000"/>
                  </a:schemeClr>
                </a:solidFill>
              </a:defRPr>
            </a:lvl4pPr>
            <a:lvl5pPr marL="1847407" indent="0">
              <a:buNone/>
              <a:defRPr sz="1414">
                <a:solidFill>
                  <a:schemeClr val="tx1">
                    <a:tint val="75000"/>
                  </a:schemeClr>
                </a:solidFill>
              </a:defRPr>
            </a:lvl5pPr>
            <a:lvl6pPr marL="2309259" indent="0">
              <a:buNone/>
              <a:defRPr sz="1414">
                <a:solidFill>
                  <a:schemeClr val="tx1">
                    <a:tint val="75000"/>
                  </a:schemeClr>
                </a:solidFill>
              </a:defRPr>
            </a:lvl6pPr>
            <a:lvl7pPr marL="2771110" indent="0">
              <a:buNone/>
              <a:defRPr sz="1414">
                <a:solidFill>
                  <a:schemeClr val="tx1">
                    <a:tint val="75000"/>
                  </a:schemeClr>
                </a:solidFill>
              </a:defRPr>
            </a:lvl7pPr>
            <a:lvl8pPr marL="3232962" indent="0">
              <a:buNone/>
              <a:defRPr sz="1414">
                <a:solidFill>
                  <a:schemeClr val="tx1">
                    <a:tint val="75000"/>
                  </a:schemeClr>
                </a:solidFill>
              </a:defRPr>
            </a:lvl8pPr>
            <a:lvl9pPr marL="3694814" indent="0">
              <a:buNone/>
              <a:defRPr sz="141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2"/>
            <a:ext cx="3634740" cy="6638079"/>
          </a:xfrm>
        </p:spPr>
        <p:txBody>
          <a:bodyPr/>
          <a:lstStyle>
            <a:lvl1pPr>
              <a:defRPr sz="2829"/>
            </a:lvl1pPr>
            <a:lvl2pPr>
              <a:defRPr sz="2436"/>
            </a:lvl2pPr>
            <a:lvl3pPr>
              <a:defRPr sz="2043"/>
            </a:lvl3pPr>
            <a:lvl4pPr>
              <a:defRPr sz="1807"/>
            </a:lvl4pPr>
            <a:lvl5pPr>
              <a:defRPr sz="1807"/>
            </a:lvl5pPr>
            <a:lvl6pPr>
              <a:defRPr sz="1807"/>
            </a:lvl6pPr>
            <a:lvl7pPr>
              <a:defRPr sz="1807"/>
            </a:lvl7pPr>
            <a:lvl8pPr>
              <a:defRPr sz="1807"/>
            </a:lvl8pPr>
            <a:lvl9pPr>
              <a:defRPr sz="180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4" name="Content Placeholder 3"/>
          <p:cNvSpPr>
            <a:spLocks noGrp="1"/>
          </p:cNvSpPr>
          <p:nvPr>
            <p:ph sz="half" idx="2"/>
          </p:nvPr>
        </p:nvSpPr>
        <p:spPr>
          <a:xfrm>
            <a:off x="411480" y="3189816"/>
            <a:ext cx="3636169"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7"/>
          </a:xfrm>
        </p:spPr>
        <p:txBody>
          <a:bodyPr anchor="b"/>
          <a:lstStyle>
            <a:lvl1pPr marL="0" indent="0">
              <a:buNone/>
              <a:defRPr sz="2436" b="1"/>
            </a:lvl1pPr>
            <a:lvl2pPr marL="461852" indent="0">
              <a:buNone/>
              <a:defRPr sz="2043" b="1"/>
            </a:lvl2pPr>
            <a:lvl3pPr marL="923703" indent="0">
              <a:buNone/>
              <a:defRPr sz="1807" b="1"/>
            </a:lvl3pPr>
            <a:lvl4pPr marL="1385555" indent="0">
              <a:buNone/>
              <a:defRPr sz="1650" b="1"/>
            </a:lvl4pPr>
            <a:lvl5pPr marL="1847407" indent="0">
              <a:buNone/>
              <a:defRPr sz="1650" b="1"/>
            </a:lvl5pPr>
            <a:lvl6pPr marL="2309259" indent="0">
              <a:buNone/>
              <a:defRPr sz="1650" b="1"/>
            </a:lvl6pPr>
            <a:lvl7pPr marL="2771110" indent="0">
              <a:buNone/>
              <a:defRPr sz="1650" b="1"/>
            </a:lvl7pPr>
            <a:lvl8pPr marL="3232962" indent="0">
              <a:buNone/>
              <a:defRPr sz="1650" b="1"/>
            </a:lvl8pPr>
            <a:lvl9pPr marL="3694814" indent="0">
              <a:buNone/>
              <a:defRPr sz="1650" b="1"/>
            </a:lvl9pPr>
          </a:lstStyle>
          <a:p>
            <a:pPr lvl="0"/>
            <a:r>
              <a:rPr lang="en-US"/>
              <a:t>Click to edit Master text styles</a:t>
            </a:r>
          </a:p>
        </p:txBody>
      </p:sp>
      <p:sp>
        <p:nvSpPr>
          <p:cNvPr id="6" name="Content Placeholder 5"/>
          <p:cNvSpPr>
            <a:spLocks noGrp="1"/>
          </p:cNvSpPr>
          <p:nvPr>
            <p:ph sz="quarter" idx="4"/>
          </p:nvPr>
        </p:nvSpPr>
        <p:spPr>
          <a:xfrm>
            <a:off x="4180523" y="3189816"/>
            <a:ext cx="3637597" cy="5795223"/>
          </a:xfrm>
        </p:spPr>
        <p:txBody>
          <a:bodyPr/>
          <a:lstStyle>
            <a:lvl1pPr>
              <a:defRPr sz="2436"/>
            </a:lvl1pPr>
            <a:lvl2pPr>
              <a:defRPr sz="2043"/>
            </a:lvl2pPr>
            <a:lvl3pPr>
              <a:defRPr sz="1807"/>
            </a:lvl3pPr>
            <a:lvl4pPr>
              <a:defRPr sz="1650"/>
            </a:lvl4pPr>
            <a:lvl5pPr>
              <a:defRPr sz="1650"/>
            </a:lvl5pPr>
            <a:lvl6pPr>
              <a:defRPr sz="1650"/>
            </a:lvl6pPr>
            <a:lvl7pPr>
              <a:defRPr sz="1650"/>
            </a:lvl7pPr>
            <a:lvl8pPr>
              <a:defRPr sz="1650"/>
            </a:lvl8pPr>
            <a:lvl9pPr>
              <a:defRPr sz="165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043" b="1"/>
            </a:lvl1pPr>
          </a:lstStyle>
          <a:p>
            <a:r>
              <a:rPr lang="en-US"/>
              <a:t>Click to edit Master title style</a:t>
            </a:r>
          </a:p>
        </p:txBody>
      </p:sp>
      <p:sp>
        <p:nvSpPr>
          <p:cNvPr id="3" name="Content Placeholder 2"/>
          <p:cNvSpPr>
            <a:spLocks noGrp="1"/>
          </p:cNvSpPr>
          <p:nvPr>
            <p:ph idx="1"/>
          </p:nvPr>
        </p:nvSpPr>
        <p:spPr>
          <a:xfrm>
            <a:off x="3217545" y="400475"/>
            <a:ext cx="4600576" cy="8584566"/>
          </a:xfrm>
        </p:spPr>
        <p:txBody>
          <a:bodyPr/>
          <a:lstStyle>
            <a:lvl1pPr>
              <a:defRPr sz="3221"/>
            </a:lvl1pPr>
            <a:lvl2pPr>
              <a:defRPr sz="2829"/>
            </a:lvl2pPr>
            <a:lvl3pPr>
              <a:defRPr sz="2436"/>
            </a:lvl3pPr>
            <a:lvl4pPr>
              <a:defRPr sz="2043"/>
            </a:lvl4pPr>
            <a:lvl5pPr>
              <a:defRPr sz="2043"/>
            </a:lvl5pPr>
            <a:lvl6pPr>
              <a:defRPr sz="2043"/>
            </a:lvl6pPr>
            <a:lvl7pPr>
              <a:defRPr sz="2043"/>
            </a:lvl7pPr>
            <a:lvl8pPr>
              <a:defRPr sz="2043"/>
            </a:lvl8pPr>
            <a:lvl9pPr>
              <a:defRPr sz="204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5"/>
            <a:ext cx="2707482" cy="6880226"/>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043"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221"/>
            </a:lvl1pPr>
            <a:lvl2pPr marL="461852" indent="0">
              <a:buNone/>
              <a:defRPr sz="2829"/>
            </a:lvl2pPr>
            <a:lvl3pPr marL="923703" indent="0">
              <a:buNone/>
              <a:defRPr sz="2436"/>
            </a:lvl3pPr>
            <a:lvl4pPr marL="1385555" indent="0">
              <a:buNone/>
              <a:defRPr sz="2043"/>
            </a:lvl4pPr>
            <a:lvl5pPr marL="1847407" indent="0">
              <a:buNone/>
              <a:defRPr sz="2043"/>
            </a:lvl5pPr>
            <a:lvl6pPr marL="2309259" indent="0">
              <a:buNone/>
              <a:defRPr sz="2043"/>
            </a:lvl6pPr>
            <a:lvl7pPr marL="2771110" indent="0">
              <a:buNone/>
              <a:defRPr sz="2043"/>
            </a:lvl7pPr>
            <a:lvl8pPr marL="3232962" indent="0">
              <a:buNone/>
              <a:defRPr sz="2043"/>
            </a:lvl8pPr>
            <a:lvl9pPr marL="3694814" indent="0">
              <a:buNone/>
              <a:defRPr sz="2043"/>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414"/>
            </a:lvl1pPr>
            <a:lvl2pPr marL="461852" indent="0">
              <a:buNone/>
              <a:defRPr sz="1179"/>
            </a:lvl2pPr>
            <a:lvl3pPr marL="923703" indent="0">
              <a:buNone/>
              <a:defRPr sz="1021"/>
            </a:lvl3pPr>
            <a:lvl4pPr marL="1385555" indent="0">
              <a:buNone/>
              <a:defRPr sz="943"/>
            </a:lvl4pPr>
            <a:lvl5pPr marL="1847407" indent="0">
              <a:buNone/>
              <a:defRPr sz="943"/>
            </a:lvl5pPr>
            <a:lvl6pPr marL="2309259" indent="0">
              <a:buNone/>
              <a:defRPr sz="943"/>
            </a:lvl6pPr>
            <a:lvl7pPr marL="2771110" indent="0">
              <a:buNone/>
              <a:defRPr sz="943"/>
            </a:lvl7pPr>
            <a:lvl8pPr marL="3232962" indent="0">
              <a:buNone/>
              <a:defRPr sz="943"/>
            </a:lvl8pPr>
            <a:lvl9pPr marL="3694814" indent="0">
              <a:buNone/>
              <a:defRPr sz="943"/>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3"/>
            <a:ext cx="7406640" cy="16764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411480" y="2346962"/>
            <a:ext cx="7406640" cy="6638079"/>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17564" tIns="58782" rIns="117564" bIns="58782" rtlCol="0" anchor="ctr"/>
          <a:lstStyle>
            <a:lvl1pPr algn="l">
              <a:defRPr sz="1179">
                <a:solidFill>
                  <a:schemeClr val="tx1">
                    <a:tint val="75000"/>
                  </a:schemeClr>
                </a:solidFill>
              </a:defRPr>
            </a:lvl1pPr>
          </a:lstStyle>
          <a:p>
            <a:fld id="{1D8BD707-D9CF-40AE-B4C6-C98DA3205C09}" type="datetimeFigureOut">
              <a:rPr lang="en-US" smtClean="0"/>
              <a:pPr/>
              <a:t>10/14/2020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17564" tIns="58782" rIns="117564" bIns="58782" rtlCol="0" anchor="ctr"/>
          <a:lstStyle>
            <a:lvl1pPr algn="ctr">
              <a:defRPr sz="1179">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17564" tIns="58782" rIns="117564" bIns="58782" rtlCol="0" anchor="ctr"/>
          <a:lstStyle>
            <a:lvl1pPr algn="r">
              <a:defRPr sz="1179">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3703" rtl="0" eaLnBrk="1" latinLnBrk="0" hangingPunct="1">
        <a:spcBef>
          <a:spcPct val="0"/>
        </a:spcBef>
        <a:buNone/>
        <a:defRPr sz="4478" kern="1200">
          <a:solidFill>
            <a:schemeClr val="tx1"/>
          </a:solidFill>
          <a:latin typeface="+mj-lt"/>
          <a:ea typeface="+mj-ea"/>
          <a:cs typeface="+mj-cs"/>
        </a:defRPr>
      </a:lvl1pPr>
    </p:titleStyle>
    <p:bodyStyle>
      <a:lvl1pPr marL="346389" indent="-346389" algn="l" defTabSz="923703" rtl="0" eaLnBrk="1" latinLnBrk="0" hangingPunct="1">
        <a:spcBef>
          <a:spcPct val="20000"/>
        </a:spcBef>
        <a:buFont typeface="Arial" pitchFamily="34" charset="0"/>
        <a:buChar char="•"/>
        <a:defRPr sz="3221" kern="1200">
          <a:solidFill>
            <a:schemeClr val="tx1"/>
          </a:solidFill>
          <a:latin typeface="+mn-lt"/>
          <a:ea typeface="+mn-ea"/>
          <a:cs typeface="+mn-cs"/>
        </a:defRPr>
      </a:lvl1pPr>
      <a:lvl2pPr marL="750509" indent="-288658" algn="l" defTabSz="923703" rtl="0" eaLnBrk="1" latinLnBrk="0" hangingPunct="1">
        <a:spcBef>
          <a:spcPct val="20000"/>
        </a:spcBef>
        <a:buFont typeface="Arial" pitchFamily="34" charset="0"/>
        <a:buChar char="–"/>
        <a:defRPr sz="2829" kern="1200">
          <a:solidFill>
            <a:schemeClr val="tx1"/>
          </a:solidFill>
          <a:latin typeface="+mn-lt"/>
          <a:ea typeface="+mn-ea"/>
          <a:cs typeface="+mn-cs"/>
        </a:defRPr>
      </a:lvl2pPr>
      <a:lvl3pPr marL="1154629" indent="-230926" algn="l" defTabSz="923703" rtl="0" eaLnBrk="1" latinLnBrk="0" hangingPunct="1">
        <a:spcBef>
          <a:spcPct val="20000"/>
        </a:spcBef>
        <a:buFont typeface="Arial" pitchFamily="34" charset="0"/>
        <a:buChar char="•"/>
        <a:defRPr sz="2436" kern="1200">
          <a:solidFill>
            <a:schemeClr val="tx1"/>
          </a:solidFill>
          <a:latin typeface="+mn-lt"/>
          <a:ea typeface="+mn-ea"/>
          <a:cs typeface="+mn-cs"/>
        </a:defRPr>
      </a:lvl3pPr>
      <a:lvl4pPr marL="1616481"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4pPr>
      <a:lvl5pPr marL="2078333"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5pPr>
      <a:lvl6pPr marL="2540185"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6pPr>
      <a:lvl7pPr marL="3002036"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7pPr>
      <a:lvl8pPr marL="3463888"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8pPr>
      <a:lvl9pPr marL="3925740" indent="-230926" algn="l" defTabSz="923703" rtl="0" eaLnBrk="1" latinLnBrk="0" hangingPunct="1">
        <a:spcBef>
          <a:spcPct val="20000"/>
        </a:spcBef>
        <a:buFont typeface="Arial" pitchFamily="34" charset="0"/>
        <a:buChar char="•"/>
        <a:defRPr sz="2043" kern="1200">
          <a:solidFill>
            <a:schemeClr val="tx1"/>
          </a:solidFill>
          <a:latin typeface="+mn-lt"/>
          <a:ea typeface="+mn-ea"/>
          <a:cs typeface="+mn-cs"/>
        </a:defRPr>
      </a:lvl9pPr>
    </p:bodyStyle>
    <p:otherStyle>
      <a:defPPr>
        <a:defRPr lang="en-US"/>
      </a:defPPr>
      <a:lvl1pPr marL="0" algn="l" defTabSz="923703" rtl="0" eaLnBrk="1" latinLnBrk="0" hangingPunct="1">
        <a:defRPr sz="1807" kern="1200">
          <a:solidFill>
            <a:schemeClr val="tx1"/>
          </a:solidFill>
          <a:latin typeface="+mn-lt"/>
          <a:ea typeface="+mn-ea"/>
          <a:cs typeface="+mn-cs"/>
        </a:defRPr>
      </a:lvl1pPr>
      <a:lvl2pPr marL="461852" algn="l" defTabSz="923703" rtl="0" eaLnBrk="1" latinLnBrk="0" hangingPunct="1">
        <a:defRPr sz="1807" kern="1200">
          <a:solidFill>
            <a:schemeClr val="tx1"/>
          </a:solidFill>
          <a:latin typeface="+mn-lt"/>
          <a:ea typeface="+mn-ea"/>
          <a:cs typeface="+mn-cs"/>
        </a:defRPr>
      </a:lvl2pPr>
      <a:lvl3pPr marL="923703" algn="l" defTabSz="923703" rtl="0" eaLnBrk="1" latinLnBrk="0" hangingPunct="1">
        <a:defRPr sz="1807" kern="1200">
          <a:solidFill>
            <a:schemeClr val="tx1"/>
          </a:solidFill>
          <a:latin typeface="+mn-lt"/>
          <a:ea typeface="+mn-ea"/>
          <a:cs typeface="+mn-cs"/>
        </a:defRPr>
      </a:lvl3pPr>
      <a:lvl4pPr marL="1385555" algn="l" defTabSz="923703" rtl="0" eaLnBrk="1" latinLnBrk="0" hangingPunct="1">
        <a:defRPr sz="1807" kern="1200">
          <a:solidFill>
            <a:schemeClr val="tx1"/>
          </a:solidFill>
          <a:latin typeface="+mn-lt"/>
          <a:ea typeface="+mn-ea"/>
          <a:cs typeface="+mn-cs"/>
        </a:defRPr>
      </a:lvl4pPr>
      <a:lvl5pPr marL="1847407" algn="l" defTabSz="923703" rtl="0" eaLnBrk="1" latinLnBrk="0" hangingPunct="1">
        <a:defRPr sz="1807" kern="1200">
          <a:solidFill>
            <a:schemeClr val="tx1"/>
          </a:solidFill>
          <a:latin typeface="+mn-lt"/>
          <a:ea typeface="+mn-ea"/>
          <a:cs typeface="+mn-cs"/>
        </a:defRPr>
      </a:lvl5pPr>
      <a:lvl6pPr marL="2309259" algn="l" defTabSz="923703" rtl="0" eaLnBrk="1" latinLnBrk="0" hangingPunct="1">
        <a:defRPr sz="1807" kern="1200">
          <a:solidFill>
            <a:schemeClr val="tx1"/>
          </a:solidFill>
          <a:latin typeface="+mn-lt"/>
          <a:ea typeface="+mn-ea"/>
          <a:cs typeface="+mn-cs"/>
        </a:defRPr>
      </a:lvl6pPr>
      <a:lvl7pPr marL="2771110" algn="l" defTabSz="923703" rtl="0" eaLnBrk="1" latinLnBrk="0" hangingPunct="1">
        <a:defRPr sz="1807" kern="1200">
          <a:solidFill>
            <a:schemeClr val="tx1"/>
          </a:solidFill>
          <a:latin typeface="+mn-lt"/>
          <a:ea typeface="+mn-ea"/>
          <a:cs typeface="+mn-cs"/>
        </a:defRPr>
      </a:lvl7pPr>
      <a:lvl8pPr marL="3232962" algn="l" defTabSz="923703" rtl="0" eaLnBrk="1" latinLnBrk="0" hangingPunct="1">
        <a:defRPr sz="1807" kern="1200">
          <a:solidFill>
            <a:schemeClr val="tx1"/>
          </a:solidFill>
          <a:latin typeface="+mn-lt"/>
          <a:ea typeface="+mn-ea"/>
          <a:cs typeface="+mn-cs"/>
        </a:defRPr>
      </a:lvl8pPr>
      <a:lvl9pPr marL="3694814" algn="l" defTabSz="92370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8229600" cy="463095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625536"/>
            <a:ext cx="8229600" cy="876147"/>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nb-NO" sz="2800" dirty="0">
                <a:solidFill>
                  <a:schemeClr val="bg2">
                    <a:lumMod val="50000"/>
                  </a:schemeClr>
                </a:solidFill>
                <a:latin typeface="Palatino Linotype" panose="02040502050505030304" pitchFamily="18" charset="0"/>
              </a:rPr>
              <a:t>1 Race Street</a:t>
            </a:r>
          </a:p>
          <a:p>
            <a:pPr algn="ctr"/>
            <a:r>
              <a:rPr lang="en-US" sz="2000" dirty="0">
                <a:solidFill>
                  <a:schemeClr val="bg2">
                    <a:lumMod val="50000"/>
                  </a:schemeClr>
                </a:solidFill>
                <a:latin typeface="Palatino Linotype" panose="02040502050505030304" pitchFamily="18" charset="0"/>
              </a:rPr>
              <a:t>Downtown ~ Charleston, SC 29403 ~ MLS# 20010615 ~ $699,999</a:t>
            </a:r>
          </a:p>
        </p:txBody>
      </p:sp>
      <p:sp>
        <p:nvSpPr>
          <p:cNvPr id="8" name="Double Brace 7"/>
          <p:cNvSpPr/>
          <p:nvPr/>
        </p:nvSpPr>
        <p:spPr>
          <a:xfrm rot="5400000">
            <a:off x="-4492930" y="5238750"/>
            <a:ext cx="5867400" cy="2574471"/>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3" name="Subtitle 2"/>
          <p:cNvSpPr>
            <a:spLocks noGrp="1"/>
          </p:cNvSpPr>
          <p:nvPr>
            <p:ph type="subTitle" idx="1"/>
          </p:nvPr>
        </p:nvSpPr>
        <p:spPr>
          <a:xfrm>
            <a:off x="0" y="5597454"/>
            <a:ext cx="6357257" cy="2407495"/>
          </a:xfrm>
        </p:spPr>
        <p:txBody>
          <a:bodyPr anchor="ctr">
            <a:noAutofit/>
          </a:bodyPr>
          <a:lstStyle/>
          <a:p>
            <a:r>
              <a:rPr lang="en-US" sz="1200" dirty="0">
                <a:solidFill>
                  <a:schemeClr val="bg2">
                    <a:lumMod val="25000"/>
                  </a:schemeClr>
                </a:solidFill>
                <a:latin typeface="Palatino Linotype" panose="02040502050505030304" pitchFamily="18" charset="0"/>
                <a:cs typeface="Times New Roman" panose="02020603050405020304" pitchFamily="18" charset="0"/>
              </a:rPr>
              <a:t>Just a few blocks from the gorgeous Hampton Park in downtown Charleston, this two unit, renovated home presents an amazing opportunity. Live in one, rent the other, rent both out for great income or convert the home to a single family six bedroom house! Any way you do it, this is a fantastic location and home to be so close to Hampton Park, downtown dining and shopping, the Ravenel Bridge and the beaches. A covered front porch welcomes you and the foyer is shared by both units. Upstairs is a living room, kitchen 2BRs, full bath and private porch. Downstairs are 2BRs, full bath, living, kitchen and full laundry room. Outside in the fenced-in backyard is a patio as well as an outbuilding. Be sure to schedule a showing and not to miss out on this incredible property!</a:t>
            </a:r>
          </a:p>
          <a:p>
            <a:endParaRPr lang="en-US" sz="1200" i="1" u="sng" dirty="0">
              <a:solidFill>
                <a:schemeClr val="bg2">
                  <a:lumMod val="25000"/>
                </a:schemeClr>
              </a:solidFill>
              <a:latin typeface="Palatino Linotype" panose="02040502050505030304" pitchFamily="18" charset="0"/>
              <a:cs typeface="Times New Roman" panose="02020603050405020304" pitchFamily="18" charset="0"/>
            </a:endParaRPr>
          </a:p>
          <a:p>
            <a:r>
              <a:rPr lang="en-US" sz="12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sp>
        <p:nvSpPr>
          <p:cNvPr id="5" name="Rectangle 4"/>
          <p:cNvSpPr/>
          <p:nvPr/>
        </p:nvSpPr>
        <p:spPr>
          <a:xfrm>
            <a:off x="0" y="0"/>
            <a:ext cx="8229600" cy="707886"/>
          </a:xfrm>
          <a:prstGeom prst="rect">
            <a:avLst/>
          </a:prstGeom>
        </p:spPr>
        <p:txBody>
          <a:bodyPr wrap="square">
            <a:spAutoFit/>
          </a:bodyPr>
          <a:lstStyle/>
          <a:p>
            <a:r>
              <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Amazing Downtown</a:t>
            </a:r>
          </a:p>
          <a:p>
            <a:r>
              <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Location!</a:t>
            </a:r>
            <a:endParaRPr lang="en-US" sz="2000" i="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708571" y="2409825"/>
            <a:ext cx="1496786" cy="1122589"/>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557083" y="1979607"/>
            <a:ext cx="179614" cy="2686514"/>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1807"/>
          </a:p>
        </p:txBody>
      </p:sp>
      <p:sp>
        <p:nvSpPr>
          <p:cNvPr id="9" name="Rectangle 8"/>
          <p:cNvSpPr/>
          <p:nvPr/>
        </p:nvSpPr>
        <p:spPr>
          <a:xfrm>
            <a:off x="0" y="9651054"/>
            <a:ext cx="41148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Palatino Linotype" panose="02040502050505030304" pitchFamily="18" charset="0"/>
              </a:rPr>
              <a:t>Nate Gainey     843-513-2038</a:t>
            </a:r>
          </a:p>
          <a:p>
            <a:pPr algn="ctr"/>
            <a:r>
              <a:rPr lang="en-US" sz="1400" dirty="0">
                <a:solidFill>
                  <a:schemeClr val="tx1"/>
                </a:solidFill>
                <a:latin typeface="Palatino Linotype" panose="02040502050505030304" pitchFamily="18" charset="0"/>
              </a:rPr>
              <a:t>nate@mattoneillteam.com</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151626" y="4877408"/>
            <a:ext cx="1433322" cy="955548"/>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151626" y="3791411"/>
            <a:ext cx="1433322" cy="955548"/>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151626" y="8135399"/>
            <a:ext cx="1433322" cy="955548"/>
          </a:xfrm>
          <a:prstGeom prst="rect">
            <a:avLst/>
          </a:prstGeom>
        </p:spPr>
      </p:pic>
      <p:sp>
        <p:nvSpPr>
          <p:cNvPr id="2" name="Rectangle 1"/>
          <p:cNvSpPr/>
          <p:nvPr/>
        </p:nvSpPr>
        <p:spPr>
          <a:xfrm>
            <a:off x="-3173186" y="20409"/>
            <a:ext cx="3049166" cy="479234"/>
          </a:xfrm>
          <a:prstGeom prst="rect">
            <a:avLst/>
          </a:prstGeom>
        </p:spPr>
        <p:txBody>
          <a:bodyPr wrap="square">
            <a:spAutoFit/>
          </a:bodyPr>
          <a:lstStyle/>
          <a:p>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2514"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2514"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2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151626" y="5963405"/>
            <a:ext cx="1433322" cy="955548"/>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151626" y="7049402"/>
            <a:ext cx="1433322" cy="955548"/>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6384397" y="6954667"/>
            <a:ext cx="1746504" cy="1188720"/>
          </a:xfrm>
          <a:prstGeom prst="rect">
            <a:avLst/>
          </a:prstGeom>
        </p:spPr>
      </p:pic>
      <p:pic>
        <p:nvPicPr>
          <p:cNvPr id="24" name="Picture 23"/>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9456964" y="6525986"/>
            <a:ext cx="1433322" cy="955548"/>
          </a:xfrm>
          <a:prstGeom prst="rect">
            <a:avLst/>
          </a:prstGeom>
        </p:spPr>
      </p:pic>
      <p:pic>
        <p:nvPicPr>
          <p:cNvPr id="25" name="Picture 24"/>
          <p:cNvPicPr>
            <a:picLocks/>
          </p:cNvPicPr>
          <p:nvPr/>
        </p:nvPicPr>
        <p:blipFill>
          <a:blip r:embed="rId11" cstate="print">
            <a:extLst>
              <a:ext uri="{28A0092B-C50C-407E-A947-70E740481C1C}">
                <a14:useLocalDpi xmlns:a14="http://schemas.microsoft.com/office/drawing/2010/main" val="0"/>
              </a:ext>
            </a:extLst>
          </a:blip>
          <a:srcRect/>
          <a:stretch/>
        </p:blipFill>
        <p:spPr>
          <a:xfrm>
            <a:off x="6384397" y="8305584"/>
            <a:ext cx="1746504" cy="1188720"/>
          </a:xfrm>
          <a:prstGeom prst="rect">
            <a:avLst/>
          </a:prstGeom>
        </p:spPr>
      </p:pic>
      <p:pic>
        <p:nvPicPr>
          <p:cNvPr id="26" name="Picture 25"/>
          <p:cNvPicPr>
            <a:picLocks/>
          </p:cNvPicPr>
          <p:nvPr/>
        </p:nvPicPr>
        <p:blipFill>
          <a:blip r:embed="rId12" cstate="print">
            <a:extLst>
              <a:ext uri="{28A0092B-C50C-407E-A947-70E740481C1C}">
                <a14:useLocalDpi xmlns:a14="http://schemas.microsoft.com/office/drawing/2010/main" val="0"/>
              </a:ext>
            </a:extLst>
          </a:blip>
          <a:srcRect/>
          <a:stretch/>
        </p:blipFill>
        <p:spPr>
          <a:xfrm>
            <a:off x="6384397" y="5603749"/>
            <a:ext cx="1741863" cy="118872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3" cstate="print">
            <a:lum bright="70000" contrast="-70000"/>
            <a:extLst>
              <a:ext uri="{28A0092B-C50C-407E-A947-70E740481C1C}">
                <a14:useLocalDpi xmlns:a14="http://schemas.microsoft.com/office/drawing/2010/main" val="0"/>
              </a:ext>
            </a:extLst>
          </a:blip>
          <a:stretch>
            <a:fillRect/>
          </a:stretch>
        </p:blipFill>
        <p:spPr>
          <a:xfrm>
            <a:off x="6536871" y="3778056"/>
            <a:ext cx="1436914" cy="714573"/>
          </a:xfrm>
          <a:prstGeom prst="rect">
            <a:avLst/>
          </a:prstGeom>
          <a:effectLst>
            <a:outerShdw blurRad="50800" dist="38100" dir="2700000" algn="tl" rotWithShape="0">
              <a:prstClr val="black">
                <a:alpha val="40000"/>
              </a:prstClr>
            </a:outerShdw>
          </a:effectLst>
        </p:spPr>
      </p:pic>
      <p:sp>
        <p:nvSpPr>
          <p:cNvPr id="23" name="Subtitle 2">
            <a:extLst>
              <a:ext uri="{FF2B5EF4-FFF2-40B4-BE49-F238E27FC236}">
                <a16:creationId xmlns:a16="http://schemas.microsoft.com/office/drawing/2014/main" id="{8843CD4C-60EF-425C-B703-EC38DF4E1559}"/>
              </a:ext>
            </a:extLst>
          </p:cNvPr>
          <p:cNvSpPr txBox="1">
            <a:spLocks/>
          </p:cNvSpPr>
          <p:nvPr/>
        </p:nvSpPr>
        <p:spPr>
          <a:xfrm>
            <a:off x="0" y="8004948"/>
            <a:ext cx="6357257" cy="1219447"/>
          </a:xfrm>
          <a:prstGeom prst="rect">
            <a:avLst/>
          </a:prstGeom>
        </p:spPr>
        <p:txBody>
          <a:bodyPr vert="horz" lIns="117564" tIns="58782" rIns="117564" bIns="58782" numCol="1" rtlCol="0" anchor="ctr">
            <a:noAutofit/>
          </a:bodyPr>
          <a:lstStyle>
            <a:lvl1pPr marL="0" indent="0" algn="ctr" defTabSz="923703" rtl="0" eaLnBrk="1" latinLnBrk="0" hangingPunct="1">
              <a:spcBef>
                <a:spcPct val="20000"/>
              </a:spcBef>
              <a:buFont typeface="Arial" pitchFamily="34" charset="0"/>
              <a:buNone/>
              <a:defRPr sz="3221" kern="1200">
                <a:solidFill>
                  <a:schemeClr val="tx1">
                    <a:tint val="75000"/>
                  </a:schemeClr>
                </a:solidFill>
                <a:latin typeface="+mn-lt"/>
                <a:ea typeface="+mn-ea"/>
                <a:cs typeface="+mn-cs"/>
              </a:defRPr>
            </a:lvl1pPr>
            <a:lvl2pPr marL="461852" indent="0" algn="ctr" defTabSz="923703" rtl="0" eaLnBrk="1" latinLnBrk="0" hangingPunct="1">
              <a:spcBef>
                <a:spcPct val="20000"/>
              </a:spcBef>
              <a:buFont typeface="Arial" pitchFamily="34" charset="0"/>
              <a:buNone/>
              <a:defRPr sz="2829" kern="1200">
                <a:solidFill>
                  <a:schemeClr val="tx1">
                    <a:tint val="75000"/>
                  </a:schemeClr>
                </a:solidFill>
                <a:latin typeface="+mn-lt"/>
                <a:ea typeface="+mn-ea"/>
                <a:cs typeface="+mn-cs"/>
              </a:defRPr>
            </a:lvl2pPr>
            <a:lvl3pPr marL="923703" indent="0" algn="ctr" defTabSz="923703" rtl="0" eaLnBrk="1" latinLnBrk="0" hangingPunct="1">
              <a:spcBef>
                <a:spcPct val="20000"/>
              </a:spcBef>
              <a:buFont typeface="Arial" pitchFamily="34" charset="0"/>
              <a:buNone/>
              <a:defRPr sz="2436" kern="1200">
                <a:solidFill>
                  <a:schemeClr val="tx1">
                    <a:tint val="75000"/>
                  </a:schemeClr>
                </a:solidFill>
                <a:latin typeface="+mn-lt"/>
                <a:ea typeface="+mn-ea"/>
                <a:cs typeface="+mn-cs"/>
              </a:defRPr>
            </a:lvl3pPr>
            <a:lvl4pPr marL="1385555"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4pPr>
            <a:lvl5pPr marL="1847407"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5pPr>
            <a:lvl6pPr marL="2309259"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6pPr>
            <a:lvl7pPr marL="2771110"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7pPr>
            <a:lvl8pPr marL="3232962"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8pPr>
            <a:lvl9pPr marL="3694814" indent="0" algn="ctr" defTabSz="923703" rtl="0" eaLnBrk="1" latinLnBrk="0" hangingPunct="1">
              <a:spcBef>
                <a:spcPct val="20000"/>
              </a:spcBef>
              <a:buFont typeface="Arial" pitchFamily="34" charset="0"/>
              <a:buNone/>
              <a:defRPr sz="2043" kern="1200">
                <a:solidFill>
                  <a:schemeClr val="tx1">
                    <a:tint val="75000"/>
                  </a:schemeClr>
                </a:solidFill>
                <a:latin typeface="+mn-lt"/>
                <a:ea typeface="+mn-ea"/>
                <a:cs typeface="+mn-cs"/>
              </a:defRPr>
            </a:lvl9pPr>
          </a:lstStyle>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350 sq ft outbuilding</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12'x24' has full 100A sub panel with 3 phase circuit, fireplace</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Open porches upstairs and downstairs</a:t>
            </a:r>
          </a:p>
          <a:p>
            <a:pPr marL="171450" indent="-171450" algn="l">
              <a:buFont typeface="Arial" panose="020B0604020202020204" pitchFamily="34" charset="0"/>
              <a:buChar char="•"/>
            </a:pPr>
            <a:r>
              <a:rPr lang="en-US" sz="1200" dirty="0">
                <a:solidFill>
                  <a:schemeClr val="bg2">
                    <a:lumMod val="25000"/>
                  </a:schemeClr>
                </a:solidFill>
                <a:latin typeface="Palatino Linotype" panose="02040502050505030304" pitchFamily="18" charset="0"/>
                <a:cs typeface="Times New Roman" panose="02020603050405020304" pitchFamily="18" charset="0"/>
              </a:rPr>
              <a:t>Amazing location!</a:t>
            </a:r>
          </a:p>
        </p:txBody>
      </p:sp>
      <p:sp>
        <p:nvSpPr>
          <p:cNvPr id="28" name="TextBox 27">
            <a:extLst>
              <a:ext uri="{FF2B5EF4-FFF2-40B4-BE49-F238E27FC236}">
                <a16:creationId xmlns:a16="http://schemas.microsoft.com/office/drawing/2014/main" id="{6154375A-9C4C-4D09-9AC9-C2724407AC12}"/>
              </a:ext>
            </a:extLst>
          </p:cNvPr>
          <p:cNvSpPr txBox="1"/>
          <p:nvPr/>
        </p:nvSpPr>
        <p:spPr>
          <a:xfrm>
            <a:off x="0" y="9224784"/>
            <a:ext cx="6357257" cy="276999"/>
          </a:xfrm>
          <a:prstGeom prst="rect">
            <a:avLst/>
          </a:prstGeom>
          <a:noFill/>
        </p:spPr>
        <p:txBody>
          <a:bodyPr wrap="square">
            <a:spAutoFit/>
          </a:bodyPr>
          <a:lstStyle/>
          <a:p>
            <a:pPr algn="ctr"/>
            <a:r>
              <a:rPr lang="en-US" sz="12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13" name="Rectangle 12">
            <a:extLst>
              <a:ext uri="{FF2B5EF4-FFF2-40B4-BE49-F238E27FC236}">
                <a16:creationId xmlns:a16="http://schemas.microsoft.com/office/drawing/2014/main" id="{B9A4206F-2D9B-4450-9045-F20A44CA2AB6}"/>
              </a:ext>
            </a:extLst>
          </p:cNvPr>
          <p:cNvSpPr/>
          <p:nvPr/>
        </p:nvSpPr>
        <p:spPr>
          <a:xfrm>
            <a:off x="4114800" y="9651054"/>
            <a:ext cx="4114800" cy="3592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solidFill>
                  <a:schemeClr val="tx1"/>
                </a:solidFill>
                <a:latin typeface="Palatino Linotype" panose="02040502050505030304" pitchFamily="18" charset="0"/>
              </a:rPr>
              <a:t>Christopher Smith     843-267-0735</a:t>
            </a:r>
          </a:p>
          <a:p>
            <a:pPr algn="ctr"/>
            <a:r>
              <a:rPr lang="en-US" sz="1400" dirty="0">
                <a:solidFill>
                  <a:schemeClr val="tx1"/>
                </a:solidFill>
                <a:latin typeface="Palatino Linotype" panose="02040502050505030304" pitchFamily="18" charset="0"/>
              </a:rPr>
              <a:t>christopher@mattoneillteam.com</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230</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61</cp:revision>
  <dcterms:created xsi:type="dcterms:W3CDTF">2006-08-16T00:00:00Z</dcterms:created>
  <dcterms:modified xsi:type="dcterms:W3CDTF">2020-10-14T12:13:30Z</dcterms:modified>
</cp:coreProperties>
</file>