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1704" y="6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1/14/2020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1000" r="-31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rcRect/>
          <a:stretch/>
        </p:blipFill>
        <p:spPr>
          <a:xfrm>
            <a:off x="346127" y="268552"/>
            <a:ext cx="7537346" cy="5653010"/>
          </a:xfrm>
          <a:prstGeom prst="rect">
            <a:avLst/>
          </a:prstGeom>
          <a:ln>
            <a:noFill/>
          </a:ln>
          <a:effectLst/>
        </p:spPr>
      </p:pic>
      <p:sp>
        <p:nvSpPr>
          <p:cNvPr id="4" name="Rectangle 3"/>
          <p:cNvSpPr/>
          <p:nvPr/>
        </p:nvSpPr>
        <p:spPr>
          <a:xfrm>
            <a:off x="1611606" y="4876800"/>
            <a:ext cx="5006388" cy="1015663"/>
          </a:xfrm>
          <a:prstGeom prst="rect">
            <a:avLst/>
          </a:prstGeom>
        </p:spPr>
        <p:txBody>
          <a:bodyPr wrap="square">
            <a:spAutoFit/>
          </a:bodyPr>
          <a:lstStyle/>
          <a:p>
            <a:pPr algn="ctr"/>
            <a:r>
              <a:rPr lang="en-US" sz="2400" b="1"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1 </a:t>
            </a:r>
            <a:r>
              <a:rPr lang="en-US" sz="2400" b="1" dirty="0" err="1">
                <a:ln w="3175">
                  <a:noFill/>
                </a:ln>
                <a:solidFill>
                  <a:schemeClr val="bg1"/>
                </a:solidFill>
                <a:effectLst>
                  <a:outerShdw blurRad="38100" dist="38100" dir="2700000" algn="tl">
                    <a:srgbClr val="000000">
                      <a:alpha val="43137"/>
                    </a:srgbClr>
                  </a:outerShdw>
                </a:effectLst>
                <a:latin typeface="Lucida Sans" panose="020B0602030504020204" pitchFamily="34" charset="0"/>
              </a:rPr>
              <a:t>Rhetts</a:t>
            </a:r>
            <a:r>
              <a:rPr lang="en-US" sz="2400" b="1"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 Way</a:t>
            </a:r>
          </a:p>
          <a:p>
            <a:pPr algn="ctr"/>
            <a:r>
              <a:rPr lang="fr-FR" sz="1800"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Boyle Plantation ~ Summerville, SC 29485</a:t>
            </a:r>
          </a:p>
          <a:p>
            <a:pPr algn="ctr"/>
            <a:r>
              <a:rPr lang="fr-FR" sz="1800"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MLS# 19030600 ~ $133,000</a:t>
            </a:r>
            <a:endParaRPr lang="en-US" sz="1600" i="1" dirty="0">
              <a:ln w="3175">
                <a:noFill/>
              </a:ln>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30" name="Rectangle 29"/>
          <p:cNvSpPr/>
          <p:nvPr/>
        </p:nvSpPr>
        <p:spPr>
          <a:xfrm>
            <a:off x="1980010" y="9064823"/>
            <a:ext cx="4267200" cy="630942"/>
          </a:xfrm>
          <a:prstGeom prst="rect">
            <a:avLst/>
          </a:prstGeom>
        </p:spPr>
        <p:txBody>
          <a:bodyPr wrap="square">
            <a:spAutoFit/>
          </a:bodyPr>
          <a:lstStyle/>
          <a:p>
            <a:pPr algn="ctr"/>
            <a:r>
              <a:rPr lang="en-US" sz="1400" dirty="0">
                <a:solidFill>
                  <a:schemeClr val="bg1"/>
                </a:solidFill>
                <a:latin typeface="Lucida Sans" panose="020B0602030504020204" pitchFamily="34" charset="0"/>
              </a:rPr>
              <a:t>Laurie Loparo</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(843) 442-1290 | laurieloparo@gmail.com</a:t>
            </a:r>
          </a:p>
          <a:p>
            <a:pPr algn="ctr"/>
            <a:r>
              <a:rPr lang="en-US" sz="1050" dirty="0">
                <a:solidFill>
                  <a:schemeClr val="bg1"/>
                </a:solidFill>
                <a:latin typeface="Lucida Sans" panose="020B0602030504020204" pitchFamily="34" charset="0"/>
              </a:rPr>
              <a:t>www.lauriesellscharleston.com</a:t>
            </a:r>
          </a:p>
        </p:txBody>
      </p:sp>
      <p:sp>
        <p:nvSpPr>
          <p:cNvPr id="35" name="Rectangle 34"/>
          <p:cNvSpPr/>
          <p:nvPr/>
        </p:nvSpPr>
        <p:spPr>
          <a:xfrm>
            <a:off x="227412" y="9842956"/>
            <a:ext cx="7772396" cy="21544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Carolina One Real Estate | 873 Orleans Road, Ste 102 | Charleston, SC 29407-5753</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513707" y="9058249"/>
            <a:ext cx="1352317" cy="89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678" y="9182170"/>
            <a:ext cx="1728723" cy="648271"/>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1343640" y="268551"/>
            <a:ext cx="5542321" cy="857248"/>
          </a:xfrm>
          <a:effectLst/>
        </p:spPr>
        <p:txBody>
          <a:bodyPr anchor="t">
            <a:noAutofit/>
          </a:bodyPr>
          <a:lstStyle/>
          <a:p>
            <a:r>
              <a:rPr lang="en-US" sz="3200" b="1" i="1" dirty="0">
                <a:ln w="3175">
                  <a:solidFill>
                    <a:schemeClr val="tx2"/>
                  </a:solidFill>
                </a:ln>
                <a:solidFill>
                  <a:srgbClr val="FFFF00"/>
                </a:solidFill>
                <a:effectLst>
                  <a:outerShdw blurRad="38100" dist="38100" dir="2700000" algn="tl">
                    <a:srgbClr val="000000">
                      <a:alpha val="43137"/>
                    </a:srgbClr>
                  </a:outerShdw>
                </a:effectLst>
                <a:latin typeface="Lucida Sans" panose="020B0602030504020204" pitchFamily="34" charset="0"/>
              </a:rPr>
              <a:t>NOW IS YOUR CHANCE!!!</a:t>
            </a:r>
          </a:p>
        </p:txBody>
      </p:sp>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572210" y="1876966"/>
            <a:ext cx="1619282" cy="1081023"/>
          </a:xfrm>
          <a:prstGeom prst="rect">
            <a:avLst/>
          </a:prstGeom>
          <a:ln>
            <a:noFill/>
          </a:ln>
          <a:effectLst>
            <a:outerShdw blurRad="292100" dist="139700" dir="2700000" algn="tl" rotWithShape="0">
              <a:srgbClr val="333333">
                <a:alpha val="65000"/>
              </a:srgbClr>
            </a:outerShdw>
          </a:effectLst>
        </p:spPr>
      </p:pic>
      <p:pic>
        <p:nvPicPr>
          <p:cNvPr id="6" name="Picture 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572210" y="4418951"/>
            <a:ext cx="1619282" cy="1081023"/>
          </a:xfrm>
          <a:prstGeom prst="rect">
            <a:avLst/>
          </a:prstGeom>
          <a:ln>
            <a:noFill/>
          </a:ln>
          <a:effectLst>
            <a:outerShdw blurRad="292100" dist="139700" dir="2700000" algn="tl" rotWithShape="0">
              <a:srgbClr val="333333">
                <a:alpha val="65000"/>
              </a:srgbClr>
            </a:outerShdw>
          </a:effectLst>
        </p:spPr>
      </p:pic>
      <p:pic>
        <p:nvPicPr>
          <p:cNvPr id="7" name="Picture 6"/>
          <p:cNvPicPr>
            <a:picLocks/>
          </p:cNvPicPr>
          <p:nvPr/>
        </p:nvPicPr>
        <p:blipFill>
          <a:blip r:embed="rId9" cstate="print">
            <a:extLst>
              <a:ext uri="{28A0092B-C50C-407E-A947-70E740481C1C}">
                <a14:useLocalDpi xmlns:a14="http://schemas.microsoft.com/office/drawing/2010/main" val="0"/>
              </a:ext>
            </a:extLst>
          </a:blip>
          <a:srcRect/>
          <a:stretch/>
        </p:blipFill>
        <p:spPr>
          <a:xfrm>
            <a:off x="346127" y="7753658"/>
            <a:ext cx="1441364" cy="1081023"/>
          </a:xfrm>
          <a:prstGeom prst="rect">
            <a:avLst/>
          </a:prstGeom>
          <a:ln>
            <a:noFill/>
          </a:ln>
          <a:effectLst>
            <a:outerShdw blurRad="292100" dist="139700" dir="2700000" algn="tl" rotWithShape="0">
              <a:srgbClr val="333333">
                <a:alpha val="65000"/>
              </a:srgbClr>
            </a:outerShdw>
          </a:effectLst>
        </p:spPr>
      </p:pic>
      <p:pic>
        <p:nvPicPr>
          <p:cNvPr id="8" name="Picture 7"/>
          <p:cNvPicPr>
            <a:picLocks/>
          </p:cNvPicPr>
          <p:nvPr/>
        </p:nvPicPr>
        <p:blipFill>
          <a:blip r:embed="rId10" cstate="print">
            <a:extLst>
              <a:ext uri="{28A0092B-C50C-407E-A947-70E740481C1C}">
                <a14:useLocalDpi xmlns:a14="http://schemas.microsoft.com/office/drawing/2010/main" val="0"/>
              </a:ext>
            </a:extLst>
          </a:blip>
          <a:srcRect/>
          <a:stretch/>
        </p:blipFill>
        <p:spPr>
          <a:xfrm>
            <a:off x="6442109" y="7753658"/>
            <a:ext cx="1441364" cy="1081023"/>
          </a:xfrm>
          <a:prstGeom prst="rect">
            <a:avLst/>
          </a:prstGeom>
          <a:ln>
            <a:noFill/>
          </a:ln>
          <a:effectLst>
            <a:outerShdw blurRad="292100" dist="139700" dir="2700000" algn="tl" rotWithShape="0">
              <a:srgbClr val="333333">
                <a:alpha val="65000"/>
              </a:srgbClr>
            </a:outerShdw>
          </a:effectLst>
        </p:spPr>
      </p:pic>
      <p:pic>
        <p:nvPicPr>
          <p:cNvPr id="14" name="Picture 13"/>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2572210" y="3147958"/>
            <a:ext cx="1619282" cy="1081023"/>
          </a:xfrm>
          <a:prstGeom prst="rect">
            <a:avLst/>
          </a:prstGeom>
          <a:ln>
            <a:noFill/>
          </a:ln>
          <a:effectLst>
            <a:outerShdw blurRad="292100" dist="139700" dir="2700000" algn="tl" rotWithShape="0">
              <a:srgbClr val="333333">
                <a:alpha val="65000"/>
              </a:srgbClr>
            </a:outerShdw>
          </a:effectLst>
        </p:spPr>
      </p:pic>
      <p:pic>
        <p:nvPicPr>
          <p:cNvPr id="15" name="Picture 14"/>
          <p:cNvPicPr>
            <a:picLocks/>
          </p:cNvPicPr>
          <p:nvPr/>
        </p:nvPicPr>
        <p:blipFill>
          <a:blip r:embed="rId12" cstate="print">
            <a:extLst>
              <a:ext uri="{28A0092B-C50C-407E-A947-70E740481C1C}">
                <a14:useLocalDpi xmlns:a14="http://schemas.microsoft.com/office/drawing/2010/main" val="0"/>
              </a:ext>
            </a:extLst>
          </a:blip>
          <a:srcRect/>
          <a:stretch/>
        </p:blipFill>
        <p:spPr>
          <a:xfrm>
            <a:off x="1870122" y="7753658"/>
            <a:ext cx="1441364" cy="1081023"/>
          </a:xfrm>
          <a:prstGeom prst="rect">
            <a:avLst/>
          </a:prstGeom>
          <a:ln>
            <a:noFill/>
          </a:ln>
          <a:effectLst>
            <a:outerShdw blurRad="292100" dist="139700" dir="2700000" algn="tl" rotWithShape="0">
              <a:srgbClr val="333333">
                <a:alpha val="65000"/>
              </a:srgbClr>
            </a:outerShdw>
          </a:effectLst>
        </p:spPr>
      </p:pic>
      <p:pic>
        <p:nvPicPr>
          <p:cNvPr id="16" name="Picture 1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2572210" y="605974"/>
            <a:ext cx="1619282" cy="1081023"/>
          </a:xfrm>
          <a:prstGeom prst="rect">
            <a:avLst/>
          </a:prstGeom>
          <a:ln>
            <a:noFill/>
          </a:ln>
          <a:effectLst>
            <a:outerShdw blurRad="292100" dist="139700" dir="2700000" algn="tl" rotWithShape="0">
              <a:srgbClr val="333333">
                <a:alpha val="65000"/>
              </a:srgbClr>
            </a:outerShdw>
          </a:effectLst>
        </p:spPr>
      </p:pic>
      <p:pic>
        <p:nvPicPr>
          <p:cNvPr id="17" name="Picture 16"/>
          <p:cNvPicPr>
            <a:picLocks/>
          </p:cNvPicPr>
          <p:nvPr/>
        </p:nvPicPr>
        <p:blipFill>
          <a:blip r:embed="rId14" cstate="print">
            <a:extLst>
              <a:ext uri="{28A0092B-C50C-407E-A947-70E740481C1C}">
                <a14:useLocalDpi xmlns:a14="http://schemas.microsoft.com/office/drawing/2010/main" val="0"/>
              </a:ext>
            </a:extLst>
          </a:blip>
          <a:srcRect/>
          <a:stretch/>
        </p:blipFill>
        <p:spPr>
          <a:xfrm>
            <a:off x="4918114" y="7753658"/>
            <a:ext cx="1441364" cy="1081023"/>
          </a:xfrm>
          <a:prstGeom prst="rect">
            <a:avLst/>
          </a:prstGeom>
          <a:ln>
            <a:noFill/>
          </a:ln>
          <a:effectLst>
            <a:outerShdw blurRad="292100" dist="139700" dir="2700000" algn="tl" rotWithShape="0">
              <a:srgbClr val="333333">
                <a:alpha val="65000"/>
              </a:srgbClr>
            </a:outerShdw>
          </a:effectLst>
        </p:spPr>
      </p:pic>
      <p:sp>
        <p:nvSpPr>
          <p:cNvPr id="3" name="Subtitle 2"/>
          <p:cNvSpPr>
            <a:spLocks noGrp="1"/>
          </p:cNvSpPr>
          <p:nvPr>
            <p:ph type="subTitle" idx="1"/>
          </p:nvPr>
        </p:nvSpPr>
        <p:spPr>
          <a:xfrm>
            <a:off x="228604" y="5921561"/>
            <a:ext cx="7771205" cy="1836615"/>
          </a:xfrm>
        </p:spPr>
        <p:txBody>
          <a:bodyPr anchor="ctr">
            <a:noAutofit/>
          </a:bodyPr>
          <a:lstStyle/>
          <a:p>
            <a:r>
              <a:rPr lang="en-US" sz="1400" dirty="0">
                <a:solidFill>
                  <a:schemeClr val="bg1"/>
                </a:solidFill>
                <a:effectLst>
                  <a:outerShdw blurRad="38100" dist="38100" dir="2700000" algn="tl">
                    <a:srgbClr val="000000">
                      <a:alpha val="43137"/>
                    </a:srgbClr>
                  </a:outerShdw>
                </a:effectLst>
                <a:latin typeface="Lucida Sans" panose="020B0602030504020204" pitchFamily="34" charset="0"/>
              </a:rPr>
              <a:t>One of the few lots left in the Desirable, Gated.... Boyle Plantation!!! Ashley Ridge High School, Beech Hill Elementary, Greg Middle School, all sought after Dorchester II schools. Boyle Plantation is a unique neighborhood with large lots, natural areas, variety of style of upscale homes. No cookie cutter neighborhood here! This lot offers 3.76 acres, approx. 1 acre is high, perfect for building your dream home while still allowing to blend with nature and maintain your privacy. Perk test done and ready. Buy now and you can build and be in by summer!</a:t>
            </a:r>
          </a:p>
        </p:txBody>
      </p:sp>
      <p:pic>
        <p:nvPicPr>
          <p:cNvPr id="18" name="Picture 17">
            <a:extLst>
              <a:ext uri="{FF2B5EF4-FFF2-40B4-BE49-F238E27FC236}">
                <a16:creationId xmlns:a16="http://schemas.microsoft.com/office/drawing/2014/main" id="{266F7AB7-9A23-4479-8B2A-C55908BD6B4E}"/>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3394118" y="7753658"/>
            <a:ext cx="1441364" cy="10810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165</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vt:lpstr>
      <vt:lpstr>Office Theme</vt:lpstr>
      <vt:lpstr>NOW IS YOUR CHANCE!!!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68</cp:revision>
  <dcterms:created xsi:type="dcterms:W3CDTF">2006-08-16T00:00:00Z</dcterms:created>
  <dcterms:modified xsi:type="dcterms:W3CDTF">2020-01-14T16:35:39Z</dcterms:modified>
</cp:coreProperties>
</file>