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920" y="-169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hyperlink" Target="http://www.charlestonhomeshotline.com/Property/Detail/CTAR/19010188/1-Sandcrab-Court-Isle-of-Palms-SC-29451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9" y="0"/>
            <a:ext cx="7320488" cy="432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69658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4061" y="5112076"/>
            <a:ext cx="4001345" cy="388826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More than "JUST A PRETTY FACE!"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"classy" move-in ready coastal cottage is located less than 2 blocks to BEACH, inside WILD DUNES GATES! Remodeled custom kitchen maximizes storage, has granite countertops,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Kraftmaid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solid wood cabinets, GE stainless appliances and walk-in pantry. Open design allows free movement from kitchen, dining/great room, to 12 x 20 sunroom and walk-out deck. Split bedroom plan! Master suite has Travertine tiled walk-in jetted shower. All windows and doors have been replaced. Wild Dunes Club offers A la Carte memberships! Measure!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300" u="sng" dirty="0">
                <a:latin typeface="Trebuchet MS" panose="020B0603020202020204" pitchFamily="34" charset="0"/>
                <a:hlinkClick r:id="rId3"/>
              </a:rPr>
              <a:t>http://www.charlestonhomeshotline.com/Property/Detail/CTAR</a:t>
            </a:r>
            <a:r>
              <a:rPr lang="en-US" sz="1300" u="sng">
                <a:latin typeface="Trebuchet MS" panose="020B0603020202020204" pitchFamily="34" charset="0"/>
                <a:hlinkClick r:id="rId3"/>
              </a:rPr>
              <a:t>/19010188/1-Sandcrab-Court-Isle-of-Palms-SC-29451</a:t>
            </a:r>
            <a:r>
              <a:rPr lang="en-US" sz="1300" u="sng">
                <a:latin typeface="Trebuchet MS" panose="020B0603020202020204" pitchFamily="34" charset="0"/>
              </a:rPr>
              <a:t> 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9166315"/>
            <a:ext cx="7315200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Renee Meyer</a:t>
            </a:r>
            <a:b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991-0007</a:t>
            </a:r>
          </a:p>
          <a:p>
            <a:pPr algn="ctr"/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renee@carolinaoneplus.com</a:t>
            </a:r>
          </a:p>
          <a:p>
            <a:pPr algn="ctr"/>
            <a:r>
              <a:rPr lang="it-IT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www.CharlestonHomesHotline.com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48399" y="9714269"/>
            <a:ext cx="106680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3904" y="4396697"/>
            <a:ext cx="3997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Wild Dunes Cottage</a:t>
            </a:r>
          </a:p>
          <a:p>
            <a:pPr algn="ctr"/>
            <a:r>
              <a:rPr lang="en-US" sz="18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Bring your checkbook! It's perfect.</a:t>
            </a:r>
            <a:endParaRPr lang="en-US" sz="1400" b="1" i="1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469012" y="9128228"/>
            <a:ext cx="625575" cy="6161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1344" y="-1"/>
            <a:ext cx="3992512" cy="105805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 </a:t>
            </a:r>
            <a:r>
              <a:rPr lang="en-US" sz="18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Sandcrab</a:t>
            </a: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Court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  <a:b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19010188</a:t>
            </a:r>
            <a:b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2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$689,900</a:t>
            </a:r>
          </a:p>
        </p:txBody>
      </p:sp>
      <p:sp>
        <p:nvSpPr>
          <p:cNvPr id="4" name="Rectangle 3"/>
          <p:cNvSpPr/>
          <p:nvPr/>
        </p:nvSpPr>
        <p:spPr>
          <a:xfrm>
            <a:off x="-3200400" y="8001000"/>
            <a:ext cx="289587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Listed by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843-991-0146</a:t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9" y="6733843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9" y="4396697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9" y="7902416"/>
            <a:ext cx="1644603" cy="109792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6"/>
          <a:stretch/>
        </p:blipFill>
        <p:spPr bwMode="auto">
          <a:xfrm>
            <a:off x="5668604" y="7902416"/>
            <a:ext cx="1646596" cy="109728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64371" y="6732911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64371" y="5564738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-7982552" y="3052580"/>
            <a:ext cx="7315199" cy="3034373"/>
          </a:xfrm>
          <a:prstGeom prst="rect">
            <a:avLst/>
          </a:prstGeom>
        </p:spPr>
        <p:txBody>
          <a:bodyPr vert="horz" numCol="3" anchor="ctr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Elevator to all levels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Lot Elevation is AE 13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 err="1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Viwinco</a:t>
            </a: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 Hurricane rated windows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Raised seam metal roof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Water faucets on front, rear, and screened porches!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(No reason for dead flowers!)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Paver Patio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Garage is up fitted with additional electrical for golf cart charge or workshop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heavy duty garage door, Custom Mahogany finished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Exterior door from inside garage to rear living area and paver patio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Hot/Cold Outdoor Shower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Spray foam insulation in attic ceiling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Multi zoned HVAC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10'Ceilings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Rosewood Cabinetry in kitchen with 2 Corner lazy Suzanne's to maximize use of space, soft close drawers, pull outs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GE Profile Kitchen Appliances that include: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-Microwave/Convection Oven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-Wall oven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-Refrigerator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-Trash Compactor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-Dishwasher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Deep Sinks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Garbage Disposal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Built closets throughout all bedrooms, linen and laundry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Granite in kitchen and all baths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Custom tile in all bathrooms and entry and oak wood floors throughout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Master bath elegant oval soaking tub with wand for body rinse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Oversized shower with wide glassed door entrance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Dual vanity with cosmetic seating area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Additional cabinetry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Separate commode area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Main level Bedroom/Office with window seat with storage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and attached bath.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Pocket doors maximize wall space.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Front entry door is custom Mahogany</a:t>
            </a:r>
          </a:p>
          <a:p>
            <a:pPr marL="171450" indent="-171450" algn="l" defTabSz="914400"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Boat slips are available for lease and purchase Morgan's Creek Marina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59" y="9069658"/>
            <a:ext cx="654597" cy="98583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-7647574" y="6553200"/>
            <a:ext cx="664524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20041155">
            <a:off x="7256921" y="4881905"/>
            <a:ext cx="5254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rgbClr val="FF0000">
                      <a:alpha val="50000"/>
                    </a:srgbClr>
                  </a:solidFill>
                  <a:prstDash val="solid"/>
                </a:ln>
                <a:noFill/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$10,000 Bonus!</a:t>
            </a:r>
          </a:p>
        </p:txBody>
      </p:sp>
      <p:pic>
        <p:nvPicPr>
          <p:cNvPr id="25" name="Picture 3">
            <a:extLst>
              <a:ext uri="{FF2B5EF4-FFF2-40B4-BE49-F238E27FC236}">
                <a16:creationId xmlns:a16="http://schemas.microsoft.com/office/drawing/2014/main" id="{DD03AE59-E194-4395-A899-B23FDFFD0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279" y="5565270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>
            <a:extLst>
              <a:ext uri="{FF2B5EF4-FFF2-40B4-BE49-F238E27FC236}">
                <a16:creationId xmlns:a16="http://schemas.microsoft.com/office/drawing/2014/main" id="{54E22ACD-35D8-4E7D-9F22-72CA86B24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64371" y="4396431"/>
            <a:ext cx="1646596" cy="109925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279</TotalTime>
  <Words>385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 Sandcrab Court Isle of Palms, SC 29451 MLS# 19010188 $689,900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2019-08-28T14:49:32Z</dcterms:modified>
</cp:coreProperties>
</file>