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144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04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3648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44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38546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664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016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7303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27701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4338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9943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1/8/2019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356373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 name="Rectangle 27"/>
          <p:cNvSpPr/>
          <p:nvPr/>
        </p:nvSpPr>
        <p:spPr>
          <a:xfrm>
            <a:off x="-7620" y="0"/>
            <a:ext cx="7780020" cy="9002546"/>
          </a:xfrm>
          <a:prstGeom prst="rect">
            <a:avLst/>
          </a:prstGeom>
          <a:gradFill>
            <a:gsLst>
              <a:gs pos="0">
                <a:schemeClr val="tx2">
                  <a:lumMod val="50000"/>
                </a:schemeClr>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620" y="8866472"/>
            <a:ext cx="1943100" cy="10607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007870" y="9020718"/>
            <a:ext cx="5711734" cy="1005840"/>
          </a:xfrm>
        </p:spPr>
        <p:txBody>
          <a:bodyPr anchor="ctr">
            <a:noAutofit/>
          </a:bodyPr>
          <a:lstStyle/>
          <a:p>
            <a:pPr algn="r"/>
            <a:r>
              <a:rPr lang="it-IT" sz="1800" b="1" dirty="0">
                <a:solidFill>
                  <a:schemeClr val="tx2">
                    <a:lumMod val="75000"/>
                  </a:schemeClr>
                </a:solidFill>
              </a:rPr>
              <a:t>Jennifer Robinson</a:t>
            </a:r>
          </a:p>
          <a:p>
            <a:pPr algn="r"/>
            <a:r>
              <a:rPr lang="pt-BR" sz="1200" dirty="0">
                <a:solidFill>
                  <a:schemeClr val="tx2">
                    <a:lumMod val="75000"/>
                  </a:schemeClr>
                </a:solidFill>
              </a:rPr>
              <a:t>(843) 442-1145</a:t>
            </a:r>
          </a:p>
          <a:p>
            <a:pPr algn="r"/>
            <a:r>
              <a:rPr lang="pt-BR" sz="1200" dirty="0">
                <a:solidFill>
                  <a:schemeClr val="tx2">
                    <a:lumMod val="75000"/>
                  </a:schemeClr>
                </a:solidFill>
              </a:rPr>
              <a:t>jrobinson@carolinaone.com</a:t>
            </a:r>
            <a:endParaRPr lang="en-US" sz="1200" dirty="0">
              <a:solidFill>
                <a:schemeClr val="tx2">
                  <a:lumMod val="75000"/>
                </a:schemeClr>
              </a:solidFill>
            </a:endParaRPr>
          </a:p>
        </p:txBody>
      </p:sp>
      <p:sp>
        <p:nvSpPr>
          <p:cNvPr id="5" name="Rectangle 4"/>
          <p:cNvSpPr/>
          <p:nvPr/>
        </p:nvSpPr>
        <p:spPr>
          <a:xfrm>
            <a:off x="-3810" y="5495371"/>
            <a:ext cx="7772400" cy="2123658"/>
          </a:xfrm>
          <a:prstGeom prst="rect">
            <a:avLst/>
          </a:prstGeom>
        </p:spPr>
        <p:txBody>
          <a:bodyPr wrap="square">
            <a:spAutoFit/>
          </a:bodyPr>
          <a:lstStyle/>
          <a:p>
            <a:pPr algn="ctr"/>
            <a:r>
              <a:rPr lang="en-US" sz="1200" dirty="0">
                <a:solidFill>
                  <a:schemeClr val="tx2">
                    <a:lumMod val="50000"/>
                  </a:schemeClr>
                </a:solidFill>
                <a:latin typeface="Trebuchet MS" panose="020B0603020202020204" pitchFamily="34" charset="0"/>
              </a:rPr>
              <a:t>Location </a:t>
            </a:r>
            <a:r>
              <a:rPr lang="en-US" sz="1200" dirty="0" err="1">
                <a:solidFill>
                  <a:schemeClr val="tx2">
                    <a:lumMod val="50000"/>
                  </a:schemeClr>
                </a:solidFill>
                <a:latin typeface="Trebuchet MS" panose="020B0603020202020204" pitchFamily="34" charset="0"/>
              </a:rPr>
              <a:t>Location</a:t>
            </a:r>
            <a:r>
              <a:rPr lang="en-US" sz="1200" dirty="0">
                <a:solidFill>
                  <a:schemeClr val="tx2">
                    <a:lumMod val="50000"/>
                  </a:schemeClr>
                </a:solidFill>
                <a:latin typeface="Trebuchet MS" panose="020B0603020202020204" pitchFamily="34" charset="0"/>
              </a:rPr>
              <a:t>! Beautiful top-floor, 3-Bedroom end unit in luxury One Belle Hall. This unit is one of only six 3-bedroom units in this urban living neighborhood. Freshly painted, this bright, sunny corner unit condo features hardwood floors throughout the main living areas, Kitchen with beautiful 42 inch cabinets with molding, granite counter tops, newly tiled back splash, new pendant lights, and stainless appliances. The Master bath has a good-sized walk-in closet. tiled bath/shower and raised vanity. Hall bath is also very spacious with a raised vanity and walk-in tiled shower. The other 2 bedrooms also have walk-in-closets, and one has a built-in bookcase. All rooms have lighted ceiling fans. Being on the top floor means privacy and no noise from neighbors above, and the corner porch is perfect for outdoor dining, catching the breezes and enjoying the views. Located behind Belle Hall Shopping Center in a quiet section, it is walking distance to the grocery store, restaurants, bank and retail. Neighborhood location is close driving distance to downtown Charleston, the beaches, Daniel Island, the airport, schools, and all of the Charleston area's attractions.</a:t>
            </a:r>
          </a:p>
        </p:txBody>
      </p:sp>
      <p:grpSp>
        <p:nvGrpSpPr>
          <p:cNvPr id="15" name="Group 14"/>
          <p:cNvGrpSpPr/>
          <p:nvPr/>
        </p:nvGrpSpPr>
        <p:grpSpPr>
          <a:xfrm>
            <a:off x="-7620" y="9002546"/>
            <a:ext cx="1943100" cy="1042184"/>
            <a:chOff x="-7620" y="9002546"/>
            <a:chExt cx="1943100" cy="1042184"/>
          </a:xfrm>
        </p:grpSpPr>
        <p:pic>
          <p:nvPicPr>
            <p:cNvPr id="1034"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830" y="9002546"/>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583065"/>
              <a:ext cx="1943100" cy="461665"/>
            </a:xfrm>
            <a:prstGeom prst="rect">
              <a:avLst/>
            </a:prstGeom>
          </p:spPr>
          <p:txBody>
            <a:bodyPr anchor="b">
              <a:spAutoFit/>
            </a:bodyPr>
            <a:lstStyle/>
            <a:p>
              <a:pPr lvl="0" algn="ctr"/>
              <a:r>
                <a:rPr lang="en-US" sz="800" dirty="0">
                  <a:solidFill>
                    <a:schemeClr val="tx2">
                      <a:lumMod val="75000"/>
                    </a:schemeClr>
                  </a:solidFill>
                </a:rPr>
                <a:t>Carolina One Real Estate</a:t>
              </a:r>
            </a:p>
            <a:p>
              <a:pPr lvl="0" algn="ctr"/>
              <a:r>
                <a:rPr lang="en-US" sz="800" dirty="0">
                  <a:solidFill>
                    <a:schemeClr val="tx2">
                      <a:lumMod val="75000"/>
                    </a:schemeClr>
                  </a:solidFill>
                </a:rPr>
                <a:t>195 W Coleman Blvd</a:t>
              </a:r>
            </a:p>
            <a:p>
              <a:pPr lvl="0" algn="ctr"/>
              <a:r>
                <a:rPr lang="en-US" sz="800" dirty="0">
                  <a:solidFill>
                    <a:schemeClr val="tx2">
                      <a:lumMod val="75000"/>
                    </a:schemeClr>
                  </a:solidFill>
                </a:rPr>
                <a:t>Mt Pleasant, SC 29464</a:t>
              </a:r>
            </a:p>
          </p:txBody>
        </p:sp>
      </p:grpSp>
      <p:cxnSp>
        <p:nvCxnSpPr>
          <p:cNvPr id="10" name="Straight Connector 9"/>
          <p:cNvCxnSpPr/>
          <p:nvPr/>
        </p:nvCxnSpPr>
        <p:spPr>
          <a:xfrm>
            <a:off x="1596390" y="8848049"/>
            <a:ext cx="4572000" cy="0"/>
          </a:xfrm>
          <a:prstGeom prst="line">
            <a:avLst/>
          </a:prstGeom>
          <a:ln w="9525">
            <a:solidFill>
              <a:schemeClr val="tx2">
                <a:lumMod val="75000"/>
              </a:schemeClr>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884" y="0"/>
            <a:ext cx="7757012" cy="461665"/>
          </a:xfrm>
          <a:prstGeom prst="rect">
            <a:avLst/>
          </a:prstGeom>
          <a:noFill/>
        </p:spPr>
        <p:txBody>
          <a:bodyPr wrap="square">
            <a:spAutoFit/>
          </a:bodyPr>
          <a:lstStyle/>
          <a:p>
            <a:pPr algn="ctr"/>
            <a:r>
              <a:rPr lang="en-US" sz="2400" dirty="0">
                <a:ln>
                  <a:solidFill>
                    <a:srgbClr val="FFFF00"/>
                  </a:solidFill>
                </a:ln>
                <a:solidFill>
                  <a:srgbClr val="FFFF00"/>
                </a:solidFill>
                <a:effectLst>
                  <a:outerShdw blurRad="38100" dist="38100" dir="2700000" algn="tl">
                    <a:srgbClr val="000000">
                      <a:alpha val="43137"/>
                    </a:srgbClr>
                  </a:outerShdw>
                </a:effectLst>
                <a:latin typeface="Trebuchet MS" panose="020B0603020202020204" pitchFamily="34" charset="0"/>
              </a:rPr>
              <a:t>Urban Living and Agent Bonus with Ratified Contract!</a:t>
            </a:r>
          </a:p>
        </p:txBody>
      </p:sp>
      <p:cxnSp>
        <p:nvCxnSpPr>
          <p:cNvPr id="29" name="Straight Connector 28"/>
          <p:cNvCxnSpPr/>
          <p:nvPr/>
        </p:nvCxnSpPr>
        <p:spPr>
          <a:xfrm>
            <a:off x="1596390" y="615034"/>
            <a:ext cx="4572000" cy="0"/>
          </a:xfrm>
          <a:prstGeom prst="line">
            <a:avLst/>
          </a:prstGeom>
          <a:ln w="9525">
            <a:solidFill>
              <a:schemeClr val="tx2">
                <a:lumMod val="75000"/>
              </a:schemeClr>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29791" y="768403"/>
            <a:ext cx="3505198" cy="2336798"/>
          </a:xfrm>
          <a:prstGeom prst="rect">
            <a:avLst/>
          </a:prstGeom>
          <a:ln w="12700">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84" y="3258570"/>
            <a:ext cx="7766149" cy="1015663"/>
          </a:xfrm>
          <a:prstGeom prst="rect">
            <a:avLst/>
          </a:prstGeom>
        </p:spPr>
        <p:txBody>
          <a:bodyPr wrap="square">
            <a:spAutoFit/>
          </a:bodyPr>
          <a:lstStyle/>
          <a:p>
            <a:pPr algn="ctr"/>
            <a:r>
              <a:rPr lang="fr-FR" sz="2400" dirty="0">
                <a:solidFill>
                  <a:schemeClr val="tx2"/>
                </a:solidFill>
                <a:effectLst>
                  <a:outerShdw blurRad="38100" dist="38100" dir="2700000" algn="tl">
                    <a:srgbClr val="000000">
                      <a:alpha val="43137"/>
                    </a:srgbClr>
                  </a:outerShdw>
                </a:effectLst>
                <a:latin typeface="Trebuchet MS" panose="020B0603020202020204" pitchFamily="34" charset="0"/>
              </a:rPr>
              <a:t>2000 Belle Isle Avenue #301</a:t>
            </a:r>
            <a:br>
              <a:rPr lang="en-US"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dirty="0">
                <a:solidFill>
                  <a:schemeClr val="tx2"/>
                </a:solidFill>
                <a:effectLst>
                  <a:outerShdw blurRad="38100" dist="38100" dir="2700000" algn="tl">
                    <a:srgbClr val="000000">
                      <a:alpha val="43137"/>
                    </a:srgbClr>
                  </a:outerShdw>
                </a:effectLst>
                <a:latin typeface="Trebuchet MS" panose="020B0603020202020204" pitchFamily="34" charset="0"/>
              </a:rPr>
              <a:t>One Belle Hall | Mount Pleasant, SC 29464</a:t>
            </a:r>
          </a:p>
          <a:p>
            <a:pPr algn="ctr"/>
            <a:r>
              <a:rPr lang="en-US" dirty="0">
                <a:solidFill>
                  <a:schemeClr val="tx2"/>
                </a:solidFill>
                <a:effectLst>
                  <a:outerShdw blurRad="38100" dist="38100" dir="2700000" algn="tl">
                    <a:srgbClr val="000000">
                      <a:alpha val="43137"/>
                    </a:srgbClr>
                  </a:outerShdw>
                </a:effectLst>
                <a:latin typeface="Trebuchet MS" panose="020B0603020202020204" pitchFamily="34" charset="0"/>
              </a:rPr>
              <a:t>MLS# 18032881 | $300,000</a:t>
            </a: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760" y="4429854"/>
            <a:ext cx="1219201" cy="914400"/>
          </a:xfrm>
          <a:prstGeom prst="rect">
            <a:avLst/>
          </a:prstGeom>
          <a:ln>
            <a:solidFill>
              <a:schemeClr val="tx2">
                <a:lumMod val="50000"/>
              </a:schemeClr>
            </a:solidFill>
          </a:ln>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94180" y="4429854"/>
            <a:ext cx="1219200" cy="914400"/>
          </a:xfrm>
          <a:prstGeom prst="rect">
            <a:avLst/>
          </a:prstGeom>
          <a:ln>
            <a:solidFill>
              <a:schemeClr val="tx2">
                <a:lumMod val="50000"/>
              </a:schemeClr>
            </a:solidFill>
          </a:ln>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6600" y="4429854"/>
            <a:ext cx="1219200" cy="914400"/>
          </a:xfrm>
          <a:prstGeom prst="rect">
            <a:avLst/>
          </a:prstGeom>
          <a:ln>
            <a:solidFill>
              <a:schemeClr val="tx2">
                <a:lumMod val="50000"/>
              </a:schemeClr>
            </a:solid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59020" y="4429854"/>
            <a:ext cx="1219201" cy="914400"/>
          </a:xfrm>
          <a:prstGeom prst="rect">
            <a:avLst/>
          </a:prstGeom>
          <a:ln>
            <a:solidFill>
              <a:schemeClr val="tx2">
                <a:lumMod val="50000"/>
              </a:schemeClr>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41440" y="4429854"/>
            <a:ext cx="1219200" cy="914400"/>
          </a:xfrm>
          <a:prstGeom prst="rect">
            <a:avLst/>
          </a:prstGeom>
          <a:ln>
            <a:solidFill>
              <a:schemeClr val="tx2">
                <a:lumMod val="50000"/>
              </a:schemeClr>
            </a:solidFill>
          </a:ln>
        </p:spPr>
      </p:pic>
      <p:pic>
        <p:nvPicPr>
          <p:cNvPr id="24" name="Picture 23">
            <a:extLst>
              <a:ext uri="{FF2B5EF4-FFF2-40B4-BE49-F238E27FC236}">
                <a16:creationId xmlns:a16="http://schemas.microsoft.com/office/drawing/2014/main" id="{E67F2F25-F0DD-4379-8BA2-5E3A7236556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1760" y="7772400"/>
            <a:ext cx="1219200" cy="914400"/>
          </a:xfrm>
          <a:prstGeom prst="rect">
            <a:avLst/>
          </a:prstGeom>
          <a:ln>
            <a:solidFill>
              <a:schemeClr val="tx2">
                <a:lumMod val="50000"/>
              </a:schemeClr>
            </a:solidFill>
          </a:ln>
        </p:spPr>
      </p:pic>
      <p:pic>
        <p:nvPicPr>
          <p:cNvPr id="25" name="Picture 24">
            <a:extLst>
              <a:ext uri="{FF2B5EF4-FFF2-40B4-BE49-F238E27FC236}">
                <a16:creationId xmlns:a16="http://schemas.microsoft.com/office/drawing/2014/main" id="{AC7FAB34-3B8F-4049-A309-20820FB8A0B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94180" y="7772400"/>
            <a:ext cx="1219200" cy="914400"/>
          </a:xfrm>
          <a:prstGeom prst="rect">
            <a:avLst/>
          </a:prstGeom>
          <a:ln>
            <a:solidFill>
              <a:schemeClr val="tx2">
                <a:lumMod val="50000"/>
              </a:schemeClr>
            </a:solidFill>
          </a:ln>
        </p:spPr>
      </p:pic>
      <p:pic>
        <p:nvPicPr>
          <p:cNvPr id="26" name="Picture 25">
            <a:extLst>
              <a:ext uri="{FF2B5EF4-FFF2-40B4-BE49-F238E27FC236}">
                <a16:creationId xmlns:a16="http://schemas.microsoft.com/office/drawing/2014/main" id="{B6FF51E4-A5A3-44E4-B434-CCDF2E2FD98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276600" y="7772400"/>
            <a:ext cx="1219200" cy="914400"/>
          </a:xfrm>
          <a:prstGeom prst="rect">
            <a:avLst/>
          </a:prstGeom>
          <a:ln>
            <a:solidFill>
              <a:schemeClr val="tx2">
                <a:lumMod val="50000"/>
              </a:schemeClr>
            </a:solidFill>
          </a:ln>
        </p:spPr>
      </p:pic>
      <p:pic>
        <p:nvPicPr>
          <p:cNvPr id="27" name="Picture 26">
            <a:extLst>
              <a:ext uri="{FF2B5EF4-FFF2-40B4-BE49-F238E27FC236}">
                <a16:creationId xmlns:a16="http://schemas.microsoft.com/office/drawing/2014/main" id="{AD6E988A-D0FC-48EC-9002-38AF2E8912DC}"/>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859020" y="7772400"/>
            <a:ext cx="1219200" cy="914400"/>
          </a:xfrm>
          <a:prstGeom prst="rect">
            <a:avLst/>
          </a:prstGeom>
          <a:ln>
            <a:solidFill>
              <a:schemeClr val="tx2">
                <a:lumMod val="50000"/>
              </a:schemeClr>
            </a:solidFill>
          </a:ln>
        </p:spPr>
      </p:pic>
      <p:pic>
        <p:nvPicPr>
          <p:cNvPr id="32" name="Picture 31">
            <a:extLst>
              <a:ext uri="{FF2B5EF4-FFF2-40B4-BE49-F238E27FC236}">
                <a16:creationId xmlns:a16="http://schemas.microsoft.com/office/drawing/2014/main" id="{8E4858F8-053F-4B0E-AD81-A50067B4229E}"/>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41440" y="7772400"/>
            <a:ext cx="1219200" cy="914400"/>
          </a:xfrm>
          <a:prstGeom prst="rect">
            <a:avLst/>
          </a:prstGeom>
          <a:ln>
            <a:solidFill>
              <a:schemeClr val="tx2">
                <a:lumMod val="50000"/>
              </a:schemeClr>
            </a:solidFill>
          </a:ln>
        </p:spPr>
      </p:pic>
    </p:spTree>
    <p:extLst>
      <p:ext uri="{BB962C8B-B14F-4D97-AF65-F5344CB8AC3E}">
        <p14:creationId xmlns:p14="http://schemas.microsoft.com/office/powerpoint/2010/main" val="3800376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TotalTime>
  <Words>255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 Thomas Price</cp:lastModifiedBy>
  <cp:revision>18</cp:revision>
  <dcterms:created xsi:type="dcterms:W3CDTF">2006-08-16T00:00:00Z</dcterms:created>
  <dcterms:modified xsi:type="dcterms:W3CDTF">2019-01-08T13:29:24Z</dcterms:modified>
</cp:coreProperties>
</file>