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160" y="145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7/9/2014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96200"/>
            <a:ext cx="7772400" cy="23622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336"/>
            <a:ext cx="7772400" cy="63093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698240"/>
            <a:ext cx="2621280" cy="1965960"/>
          </a:xfrm>
          <a:prstGeom prst="rect">
            <a:avLst/>
          </a:prstGeom>
        </p:spPr>
      </p:pic>
      <p:sp>
        <p:nvSpPr>
          <p:cNvPr id="3" name="Subtitle 2"/>
          <p:cNvSpPr>
            <a:spLocks noGrp="1"/>
          </p:cNvSpPr>
          <p:nvPr>
            <p:ph type="subTitle" idx="1"/>
          </p:nvPr>
        </p:nvSpPr>
        <p:spPr>
          <a:xfrm>
            <a:off x="0" y="5715000"/>
            <a:ext cx="7772400" cy="1920472"/>
          </a:xfrm>
        </p:spPr>
        <p:txBody>
          <a:bodyPr anchor="ctr">
            <a:normAutofit/>
          </a:bodyPr>
          <a:lstStyle/>
          <a:p>
            <a:pPr fontAlgn="base"/>
            <a:r>
              <a:rPr lang="en-US" sz="1800" dirty="0"/>
              <a:t>Formerly a neighborhood store inside of a residential areas with close proximity to I-26, </a:t>
            </a:r>
            <a:r>
              <a:rPr lang="en-US" sz="1800" dirty="0" err="1"/>
              <a:t>Noisette</a:t>
            </a:r>
            <a:r>
              <a:rPr lang="en-US" sz="1800" dirty="0"/>
              <a:t>, Downtown Charleston and the revitalized Park Circle. Building has great bones and brick facade being sold as is. Lot for parking at the back of the building and three additional VCR Lots will also for sale for an additional $30,000. (TMS 466-12-00-381, 466-12-00-383 and 466-12-00-384) all with 0.07 acres each. If square footage is important, please </a:t>
            </a:r>
            <a:r>
              <a:rPr lang="en-US" sz="1800" dirty="0" smtClean="0"/>
              <a:t>measure</a:t>
            </a:r>
            <a:endParaRPr lang="en-US" sz="14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065" y="-21336"/>
            <a:ext cx="1969008" cy="445008"/>
          </a:xfrm>
          <a:prstGeom prst="rect">
            <a:avLst/>
          </a:prstGeom>
          <a:ln>
            <a:noFill/>
          </a:ln>
          <a:effectLst>
            <a:softEdge rad="25400"/>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7730" y="7696200"/>
            <a:ext cx="3934670" cy="2362200"/>
          </a:xfrm>
          <a:prstGeom prst="rect">
            <a:avLst/>
          </a:prstGeom>
        </p:spPr>
      </p:pic>
      <p:sp>
        <p:nvSpPr>
          <p:cNvPr id="8" name="Rectangle 7"/>
          <p:cNvSpPr/>
          <p:nvPr/>
        </p:nvSpPr>
        <p:spPr>
          <a:xfrm>
            <a:off x="30480" y="8000137"/>
            <a:ext cx="2912977" cy="1785104"/>
          </a:xfrm>
          <a:prstGeom prst="rect">
            <a:avLst/>
          </a:prstGeom>
        </p:spPr>
        <p:txBody>
          <a:bodyPr wrap="none">
            <a:spAutoFit/>
          </a:bodyPr>
          <a:lstStyle/>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Acres: 0.080</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Address: 2001 HUGO AVE</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Area: CHS-</a:t>
            </a:r>
            <a:r>
              <a:rPr lang="en-US" sz="1100" dirty="0" err="1">
                <a:solidFill>
                  <a:schemeClr val="bg1"/>
                </a:solidFill>
                <a:effectLst>
                  <a:outerShdw blurRad="38100" dist="38100" dir="2700000" algn="tl">
                    <a:srgbClr val="000000">
                      <a:alpha val="43137"/>
                    </a:srgbClr>
                  </a:outerShdw>
                </a:effectLst>
                <a:latin typeface="Eras Demi ITC" panose="020B0805030504020804" pitchFamily="34" charset="0"/>
              </a:rPr>
              <a:t>N.Charleston</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 Area inside I-526</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Bedrooms: 5</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City: NORTH CHARLESTON</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County: Charleston</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Full Baths: 3</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High School: N CHARLESTON</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Listing ID: 1214902</a:t>
            </a: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Listing Price: $75,000</a:t>
            </a:r>
            <a:endParaRPr lang="en-US" sz="7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13" name="Rectangle 12"/>
          <p:cNvSpPr/>
          <p:nvPr/>
        </p:nvSpPr>
        <p:spPr>
          <a:xfrm>
            <a:off x="0" y="7635472"/>
            <a:ext cx="7772400" cy="60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336"/>
            <a:ext cx="5102102" cy="630936"/>
          </a:xfrm>
        </p:spPr>
        <p:txBody>
          <a:bodyPr anchor="t">
            <a:noAutofit/>
          </a:bodyPr>
          <a:lstStyle/>
          <a:p>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FORMER NEIGHBORHOOD GROCERY</a:t>
            </a:r>
            <a:b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br>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CLOSE TO I-26/DOWNTOWN/PARK CIRCLE</a:t>
            </a:r>
            <a:endParaRPr lang="en-US" sz="18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1825" y="3698240"/>
            <a:ext cx="2632248" cy="196596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65428" y="3698240"/>
            <a:ext cx="2632247" cy="1965960"/>
          </a:xfrm>
          <a:prstGeom prst="rect">
            <a:avLst/>
          </a:prstGeom>
        </p:spPr>
      </p:pic>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7320" t="23437" r="6198" b="13541"/>
          <a:stretch/>
        </p:blipFill>
        <p:spPr bwMode="auto">
          <a:xfrm>
            <a:off x="5080" y="609600"/>
            <a:ext cx="7767320" cy="318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128</Words>
  <Application>Microsoft Office PowerPoint</Application>
  <PresentationFormat>Custom</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FORMER NEIGHBORHOOD GROCERY CLOSE TO I-26/DOWNTOWN/PARK CIRCLE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atp1313@gmail.com</cp:lastModifiedBy>
  <cp:revision>12</cp:revision>
  <dcterms:created xsi:type="dcterms:W3CDTF">2006-08-16T00:00:00Z</dcterms:created>
  <dcterms:modified xsi:type="dcterms:W3CDTF">2014-07-09T21:10:04Z</dcterms:modified>
</cp:coreProperties>
</file>