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700" y="9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143" y="8700094"/>
            <a:ext cx="7315198" cy="13779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0"/>
            <a:ext cx="7315198" cy="1752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8" y="4240419"/>
            <a:ext cx="7317488" cy="2542809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Beautiful half acre+ lot between Middle St. and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I‘On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Ave on the corner of Station 20. Structure on the property is uninhabitable and strictly sold 'as is'. Wonderful location in front of the Edgar Allen Poe library and 'catty-corner' to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Sullivans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Island Elementary school.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Quiet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lot within walking distance to beach and 'restaurant row on Middle St. Architectural plans available which gives you an idea of how a house and pool can be laid out on the property. Lot is not part of the historical district - no restrictions on lot, except standard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Sullivans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Island Town guidelines.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" y="3210021"/>
            <a:ext cx="7315199" cy="1003131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2002 </a:t>
            </a:r>
            <a:r>
              <a:rPr lang="en-US" sz="2400" cap="none" dirty="0" err="1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I'On</a:t>
            </a:r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cap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Avenue</a:t>
            </a:r>
            <a:br>
              <a:rPr lang="en-US" sz="2400" cap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en-US" sz="1800" cap="none" dirty="0" err="1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Sullivans</a:t>
            </a: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 Island, SC </a:t>
            </a:r>
            <a:r>
              <a:rPr lang="en-US" sz="1800" cap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29482</a:t>
            </a:r>
            <a:br>
              <a:rPr lang="en-US" sz="1800" cap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en-US" sz="1800" cap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MLS</a:t>
            </a: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# 15007674 :: $950,000</a:t>
            </a:r>
            <a:endParaRPr lang="en-US" sz="1600" cap="none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37" y="8781444"/>
            <a:ext cx="812753" cy="12152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143" y="8758144"/>
            <a:ext cx="73151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Jill F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Miller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(843)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566-5115</a:t>
            </a:r>
          </a:p>
          <a:p>
            <a:pPr algn="ctr"/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jillsellscharleston@gmail.com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CarolinaOneRealEstate.com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8920096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195 W Coleman Blvd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Mt Pleasant, SC </a:t>
              </a:r>
              <a:r>
                <a:rPr lang="en-US" sz="7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29464</a:t>
              </a:r>
              <a:endParaRPr lang="en-US" sz="7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144" y="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Build your Dream Beach House!</a:t>
            </a:r>
            <a:endParaRPr lang="en-US" sz="2800" i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056" y="550487"/>
            <a:ext cx="7162800" cy="2632267"/>
            <a:chOff x="76200" y="499765"/>
            <a:chExt cx="7162800" cy="26322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99765"/>
              <a:ext cx="3509689" cy="2632267"/>
            </a:xfrm>
            <a:prstGeom prst="rect">
              <a:avLst/>
            </a:prstGeom>
            <a:ln w="3175">
              <a:solidFill>
                <a:schemeClr val="tx2"/>
              </a:solidFill>
            </a:ln>
            <a:effectLst/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2261" y="500871"/>
              <a:ext cx="3506739" cy="2630054"/>
            </a:xfrm>
            <a:prstGeom prst="rect">
              <a:avLst/>
            </a:prstGeom>
            <a:ln w="3175">
              <a:solidFill>
                <a:schemeClr val="tx2"/>
              </a:solidFill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87461" y="6810496"/>
            <a:ext cx="7137990" cy="1723904"/>
            <a:chOff x="76200" y="6810496"/>
            <a:chExt cx="7137990" cy="17239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190" y="6819900"/>
              <a:ext cx="2286000" cy="1714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195" y="6819900"/>
              <a:ext cx="2286000" cy="1714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810496"/>
              <a:ext cx="2286000" cy="171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132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2002 I'On Avenue Sullivans Island, SC 29482 MLS# 15007674 :: $950,000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24</cp:revision>
  <dcterms:created xsi:type="dcterms:W3CDTF">2006-08-16T00:00:00Z</dcterms:created>
  <dcterms:modified xsi:type="dcterms:W3CDTF">2015-07-29T19:04:39Z</dcterms:modified>
</cp:coreProperties>
</file>