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11/11/2020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p:blipFill>
        <p:spPr bwMode="auto">
          <a:xfrm>
            <a:off x="1" y="0"/>
            <a:ext cx="8229599" cy="617316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62938"/>
            <a:ext cx="8229599" cy="1636226"/>
          </a:xfrm>
        </p:spPr>
        <p:txBody>
          <a:bodyPr anchor="ctr">
            <a:noAutofit/>
          </a:bodyPr>
          <a:lstStyle/>
          <a:p>
            <a:r>
              <a:rPr lang="en-US" sz="1400" dirty="0">
                <a:solidFill>
                  <a:schemeClr val="tx2">
                    <a:lumMod val="75000"/>
                  </a:schemeClr>
                </a:solidFill>
                <a:latin typeface="Trebuchet MS" panose="020B0603020202020204" pitchFamily="34" charset="0"/>
              </a:rPr>
              <a:t>Gorgeous one-acre lot located in the prestigious gated community of Dunes West, on Toomer Creek, with dock, floater, and lift pilings in place! Just minutes from the Wando River, you can boat, fish, crab, shrimp, paddleboard, kayak, or just float off of this short dock! Dunes West offers resort style amenities with Golf, Tennis, Walking Trails, 3 Pools with water park features, Fitness facility, Playground, and Clubhouse. Available waterfront lots are rare in established upscale communities. </a:t>
            </a:r>
          </a:p>
          <a:p>
            <a:r>
              <a:rPr lang="en-US" sz="1600" b="1" i="1" dirty="0">
                <a:solidFill>
                  <a:schemeClr val="tx2">
                    <a:lumMod val="75000"/>
                  </a:schemeClr>
                </a:solidFill>
                <a:latin typeface="Trebuchet MS" panose="020B0603020202020204" pitchFamily="34" charset="0"/>
              </a:rPr>
              <a:t>Build your dream home here and enjoy your very own waterfront Paradise!!</a:t>
            </a:r>
            <a:endParaRPr lang="en-US" sz="1600" b="1" i="1" dirty="0">
              <a:solidFill>
                <a:schemeClr val="tx2">
                  <a:lumMod val="75000"/>
                </a:schemeClr>
              </a:solidFill>
              <a:latin typeface="Rage Italic" panose="03070502040507070304" pitchFamily="66" charset="0"/>
            </a:endParaRPr>
          </a:p>
        </p:txBody>
      </p:sp>
      <p:sp>
        <p:nvSpPr>
          <p:cNvPr id="17" name="Rectangle 16"/>
          <p:cNvSpPr/>
          <p:nvPr/>
        </p:nvSpPr>
        <p:spPr>
          <a:xfrm>
            <a:off x="457202" y="9078444"/>
            <a:ext cx="7315199"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 – M :: 843-284-1800 – O</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444498" y="9856534"/>
            <a:ext cx="7327903"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23220"/>
          </a:xfrm>
          <a:prstGeom prst="rect">
            <a:avLst/>
          </a:prstGeom>
          <a:noFill/>
        </p:spPr>
        <p:txBody>
          <a:bodyPr wrap="square">
            <a:spAutoFit/>
          </a:bodyPr>
          <a:lstStyle/>
          <a:p>
            <a:r>
              <a:rPr lang="en-US" sz="2800" b="1" i="1" dirty="0">
                <a:ln w="3175">
                  <a:noFill/>
                </a:ln>
                <a:solidFill>
                  <a:srgbClr val="002060"/>
                </a:solidFill>
                <a:latin typeface="IncognitoMeridies" panose="00000400000000000000" pitchFamily="2" charset="0"/>
              </a:rPr>
              <a:t>Dunes West Waterfront Lot</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57" y="9224460"/>
            <a:ext cx="1000889" cy="688685"/>
          </a:xfrm>
          <a:prstGeom prst="rect">
            <a:avLst/>
          </a:prstGeom>
        </p:spPr>
      </p:pic>
      <p:sp>
        <p:nvSpPr>
          <p:cNvPr id="2" name="Title 1"/>
          <p:cNvSpPr>
            <a:spLocks noGrp="1"/>
          </p:cNvSpPr>
          <p:nvPr>
            <p:ph type="ctrTitle"/>
          </p:nvPr>
        </p:nvSpPr>
        <p:spPr>
          <a:xfrm>
            <a:off x="1" y="5105400"/>
            <a:ext cx="8229598" cy="975702"/>
          </a:xfrm>
        </p:spPr>
        <p:txBody>
          <a:bodyPr anchor="ctr">
            <a:noAutofit/>
            <a:scene3d>
              <a:camera prst="orthographicFront"/>
              <a:lightRig rig="soft" dir="t">
                <a:rot lat="0" lon="0" rev="17220000"/>
              </a:lightRig>
            </a:scene3d>
            <a:sp3d prstMaterial="softEdge"/>
          </a:bodyPr>
          <a:lstStyle/>
          <a:p>
            <a:pPr algn="r"/>
            <a:r>
              <a:rPr lang="en-US" sz="2800" b="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29997" dir="5400000" sy="-100000" algn="bl" rotWithShape="0"/>
                </a:effectLst>
                <a:latin typeface="Trebuchet MS" panose="020B0603020202020204" pitchFamily="34" charset="0"/>
              </a:rPr>
              <a:t>2003 Shell Ring Circle</a:t>
            </a:r>
            <a:br>
              <a:rPr lang="en-US" sz="2800" b="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29997" dir="5400000" sy="-100000" algn="bl" rotWithShape="0"/>
                </a:effectLst>
                <a:latin typeface="Trebuchet MS" panose="020B0603020202020204" pitchFamily="34" charset="0"/>
              </a:rPr>
            </a:br>
            <a:r>
              <a:rPr lang="en-US" sz="1800" b="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29997" dir="5400000" sy="-100000" algn="bl" rotWithShape="0"/>
                </a:effectLst>
                <a:latin typeface="Trebuchet MS" panose="020B0603020202020204" pitchFamily="34" charset="0"/>
              </a:rPr>
              <a:t>Dunes West :: Mount Pleasant</a:t>
            </a:r>
            <a:br>
              <a:rPr lang="en-US" sz="1800" b="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29997" dir="5400000" sy="-100000" algn="bl" rotWithShape="0"/>
                </a:effectLst>
                <a:latin typeface="Trebuchet MS" panose="020B0603020202020204" pitchFamily="34" charset="0"/>
              </a:rPr>
            </a:br>
            <a:r>
              <a:rPr lang="en-US" sz="1800" b="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29997" dir="5400000" sy="-100000" algn="bl" rotWithShape="0"/>
                </a:effectLst>
                <a:latin typeface="Trebuchet MS" panose="020B0603020202020204" pitchFamily="34" charset="0"/>
              </a:rPr>
              <a:t>MLS# 20027338 :: $650,000</a:t>
            </a:r>
            <a:endParaRPr lang="en-US" sz="1200" b="0" cap="none" dirty="0">
              <a:ln w="3175" cmpd="sng">
                <a:noFill/>
                <a:prstDash val="solid"/>
              </a:ln>
              <a:solidFill>
                <a:schemeClr val="bg1"/>
              </a:solidFill>
              <a:effectLst>
                <a:outerShdw blurRad="50800" dist="38100" dir="2700000" algn="tl" rotWithShape="0">
                  <a:prstClr val="black">
                    <a:alpha val="40000"/>
                  </a:prstClr>
                </a:outerShdw>
                <a:reflection blurRad="6350" stA="50000" endA="300" endPos="50000" dist="29997" dir="5400000" sy="-100000" algn="bl" rotWithShape="0"/>
              </a:effectLst>
              <a:latin typeface="Trebuchet MS" panose="020B0603020202020204" pitchFamily="34" charset="0"/>
            </a:endParaRPr>
          </a:p>
        </p:txBody>
      </p:sp>
      <p:sp>
        <p:nvSpPr>
          <p:cNvPr id="5" name="Diagonal Stripe 4"/>
          <p:cNvSpPr/>
          <p:nvPr/>
        </p:nvSpPr>
        <p:spPr>
          <a:xfrm rot="5400000">
            <a:off x="8230445" y="-391179"/>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716896">
            <a:off x="9019650" y="-53044"/>
            <a:ext cx="1576072"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New</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Construction</a:t>
            </a:r>
          </a:p>
        </p:txBody>
      </p:sp>
      <p:pic>
        <p:nvPicPr>
          <p:cNvPr id="9" name="Picture 2" descr="http://photos.flexmls.com/chs/2014102819472819846600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2" y="9073321"/>
            <a:ext cx="1043673" cy="9909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7801727"/>
            <a:ext cx="1586096" cy="1189758"/>
          </a:xfrm>
          <a:prstGeom prst="rect">
            <a:avLst/>
          </a:prstGeom>
          <a:ln>
            <a:no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648798" y="7801727"/>
            <a:ext cx="1580802" cy="1185787"/>
          </a:xfrm>
          <a:prstGeom prst="rect">
            <a:avLst/>
          </a:prstGeom>
          <a:ln>
            <a:no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62123" y="7801820"/>
            <a:ext cx="1586249" cy="1189686"/>
          </a:xfrm>
          <a:prstGeom prst="rect">
            <a:avLst/>
          </a:prstGeom>
          <a:ln>
            <a:noFill/>
          </a:ln>
        </p:spPr>
      </p:pic>
      <p:pic>
        <p:nvPicPr>
          <p:cNvPr id="20" name="Picture 19">
            <a:extLst>
              <a:ext uri="{FF2B5EF4-FFF2-40B4-BE49-F238E27FC236}">
                <a16:creationId xmlns:a16="http://schemas.microsoft.com/office/drawing/2014/main" id="{FA2F6613-BD8C-48B8-97FB-D15A0F5BAA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86675" y="7801727"/>
            <a:ext cx="1586096" cy="1189758"/>
          </a:xfrm>
          <a:prstGeom prst="rect">
            <a:avLst/>
          </a:prstGeom>
          <a:ln>
            <a:noFill/>
          </a:ln>
        </p:spPr>
      </p:pic>
      <p:sp>
        <p:nvSpPr>
          <p:cNvPr id="7" name="Rectangle 6">
            <a:extLst>
              <a:ext uri="{FF2B5EF4-FFF2-40B4-BE49-F238E27FC236}">
                <a16:creationId xmlns:a16="http://schemas.microsoft.com/office/drawing/2014/main" id="{D3ACE23C-74BA-41D7-97CE-A7FC7032DF81}"/>
              </a:ext>
            </a:extLst>
          </p:cNvPr>
          <p:cNvSpPr/>
          <p:nvPr/>
        </p:nvSpPr>
        <p:spPr>
          <a:xfrm>
            <a:off x="-5110386" y="2888012"/>
            <a:ext cx="4500786" cy="1815882"/>
          </a:xfrm>
          <a:prstGeom prst="rect">
            <a:avLst/>
          </a:prstGeom>
        </p:spPr>
        <p:txBody>
          <a:bodyPr wrap="square" numCol="2">
            <a:spAutoFit/>
          </a:bodyPr>
          <a:lstStyle/>
          <a:p>
            <a:pPr marL="171450" indent="-171450">
              <a:buFont typeface="Arial" panose="020B0604020202020204" pitchFamily="34" charset="0"/>
              <a:buChar char="•"/>
            </a:pPr>
            <a:r>
              <a:rPr lang="en-US" sz="1400" dirty="0">
                <a:solidFill>
                  <a:schemeClr val="tx2"/>
                </a:solidFill>
                <a:latin typeface="Trebuchet MS" panose="020B0603020202020204" pitchFamily="34" charset="0"/>
              </a:rPr>
              <a:t>5 Bedrooms, 4.5 Baths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Resort Style Pool and Patio Areas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Exceptional Rental History</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Rare Double Lot</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Block from Beach</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2 Huge Great Rooms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Expansive Screened Porches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Separate Grilling and Observatory Decks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Multiple Fireplaces</a:t>
            </a:r>
          </a:p>
          <a:p>
            <a:pPr marL="171450" indent="-171450">
              <a:buFont typeface="Arial" panose="020B0604020202020204" pitchFamily="34" charset="0"/>
              <a:buChar char="•"/>
            </a:pPr>
            <a:r>
              <a:rPr lang="en-US" sz="1400" dirty="0">
                <a:solidFill>
                  <a:schemeClr val="tx2"/>
                </a:solidFill>
                <a:latin typeface="Trebuchet MS" panose="020B0603020202020204" pitchFamily="34" charset="0"/>
              </a:rPr>
              <a:t>Short walk to Restaurants &amp; Shopping</a:t>
            </a:r>
          </a:p>
        </p:txBody>
      </p:sp>
      <p:pic>
        <p:nvPicPr>
          <p:cNvPr id="4" name="Picture 3">
            <a:extLst>
              <a:ext uri="{FF2B5EF4-FFF2-40B4-BE49-F238E27FC236}">
                <a16:creationId xmlns:a16="http://schemas.microsoft.com/office/drawing/2014/main" id="{8BF00A91-22FF-4F49-967F-EB48A751112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24399" y="7801727"/>
            <a:ext cx="1586249" cy="1189872"/>
          </a:xfrm>
          <a:prstGeom prst="rect">
            <a:avLst/>
          </a:prstGeom>
          <a:ln>
            <a:no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433</TotalTime>
  <Words>217</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IncognitoMeridies</vt:lpstr>
      <vt:lpstr>Lucida Sans</vt:lpstr>
      <vt:lpstr>Rage Italic</vt:lpstr>
      <vt:lpstr>Trebuchet MS</vt:lpstr>
      <vt:lpstr>Wingdings</vt:lpstr>
      <vt:lpstr>Wingdings 2</vt:lpstr>
      <vt:lpstr>Wingdings 3</vt:lpstr>
      <vt:lpstr>Apex</vt:lpstr>
      <vt:lpstr>2003 Shell Ring Circle Dunes West :: Mount Pleasant MLS# 20027338 :: $650,000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2020-11-11T20:58:08Z</dcterms:modified>
</cp:coreProperties>
</file>