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48" y="-33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8/22/2017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g"/><Relationship Id="rId3" Type="http://schemas.openxmlformats.org/officeDocument/2006/relationships/image" Target="../media/image2.gif"/><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611622" y="135692"/>
            <a:ext cx="6009246" cy="4006164"/>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687589" y="-739854"/>
            <a:ext cx="6321019" cy="584775"/>
          </a:xfrm>
          <a:prstGeom prst="rect">
            <a:avLst/>
          </a:prstGeom>
        </p:spPr>
        <p:txBody>
          <a:bodyPr wrap="square">
            <a:spAutoFit/>
          </a:bodyPr>
          <a:lstStyle/>
          <a:p>
            <a:r>
              <a:rPr lang="en-US" sz="3200" b="1" i="1" dirty="0">
                <a:solidFill>
                  <a:schemeClr val="bg1"/>
                </a:solidFill>
                <a:effectLst>
                  <a:outerShdw blurRad="50800" dist="38100" dir="5400000" algn="t" rotWithShape="0">
                    <a:schemeClr val="tx1">
                      <a:alpha val="77000"/>
                    </a:schemeClr>
                  </a:outerShdw>
                </a:effectLst>
                <a:latin typeface="Gabriola" panose="04040605051002020D02" pitchFamily="82" charset="0"/>
              </a:rPr>
              <a:t>The Only Deep Water Home On Daniel Island</a:t>
            </a:r>
          </a:p>
        </p:txBody>
      </p:sp>
      <p:sp>
        <p:nvSpPr>
          <p:cNvPr id="2" name="Title 1"/>
          <p:cNvSpPr>
            <a:spLocks noGrp="1"/>
          </p:cNvSpPr>
          <p:nvPr>
            <p:ph type="ctrTitle"/>
          </p:nvPr>
        </p:nvSpPr>
        <p:spPr>
          <a:xfrm>
            <a:off x="1599118" y="4250547"/>
            <a:ext cx="6058565" cy="913129"/>
          </a:xfrm>
        </p:spPr>
        <p:txBody>
          <a:bodyPr anchor="ctr">
            <a:noAutofit/>
          </a:bodyPr>
          <a:lstStyle/>
          <a:p>
            <a:r>
              <a:rPr lang="en-US" sz="2800" b="1" dirty="0">
                <a:solidFill>
                  <a:schemeClr val="tx2"/>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t>2004 </a:t>
            </a:r>
            <a:r>
              <a:rPr lang="en-US" sz="2800" b="1" dirty="0" err="1">
                <a:solidFill>
                  <a:schemeClr val="tx2"/>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t>Davant</a:t>
            </a:r>
            <a:r>
              <a:rPr lang="en-US" sz="2800" b="1" dirty="0">
                <a:solidFill>
                  <a:schemeClr val="tx2"/>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t> Circle</a:t>
            </a:r>
            <a:br>
              <a:rPr lang="en-US" sz="2400" dirty="0">
                <a:solidFill>
                  <a:schemeClr val="tx2"/>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br>
            <a:r>
              <a:rPr lang="en-US" sz="2000" dirty="0" err="1">
                <a:solidFill>
                  <a:schemeClr val="tx2"/>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t>Longpoint</a:t>
            </a:r>
            <a:r>
              <a:rPr lang="en-US" sz="2000" dirty="0">
                <a:solidFill>
                  <a:schemeClr val="tx2"/>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t> | Mount Pleasant, SC 29464</a:t>
            </a:r>
            <a:br>
              <a:rPr lang="en-US" sz="2000" dirty="0">
                <a:solidFill>
                  <a:schemeClr val="tx2"/>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br>
            <a:r>
              <a:rPr lang="en-US" sz="2000" dirty="0">
                <a:solidFill>
                  <a:schemeClr val="tx2"/>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t>MLS# 17022278 | $365,000</a:t>
            </a:r>
            <a:endParaRPr lang="en-US" sz="1800" dirty="0">
              <a:solidFill>
                <a:schemeClr val="tx2"/>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endParaRPr>
          </a:p>
        </p:txBody>
      </p:sp>
      <p:sp>
        <p:nvSpPr>
          <p:cNvPr id="3" name="Subtitle 2"/>
          <p:cNvSpPr>
            <a:spLocks noGrp="1"/>
          </p:cNvSpPr>
          <p:nvPr>
            <p:ph type="subTitle" idx="1"/>
          </p:nvPr>
        </p:nvSpPr>
        <p:spPr>
          <a:xfrm>
            <a:off x="1599118" y="5282852"/>
            <a:ext cx="6058565" cy="4015484"/>
          </a:xfrm>
        </p:spPr>
        <p:txBody>
          <a:bodyPr anchor="ctr">
            <a:noAutofit/>
          </a:bodyPr>
          <a:lstStyle/>
          <a:p>
            <a:r>
              <a:rPr lang="en-US" sz="1600" dirty="0">
                <a:solidFill>
                  <a:schemeClr val="tx2"/>
                </a:solidFill>
                <a:latin typeface="Trebuchet MS" panose="020B0603020202020204" pitchFamily="34" charset="0"/>
                <a:cs typeface="Microsoft Sans Serif" panose="020B0604020202020204" pitchFamily="34" charset="0"/>
              </a:rPr>
              <a:t>No stairs to climb! Precious one level home with split floor plan, vaulted ceilings, hardwood floors, updated kitchen with granite countertops and soft close cabinets and drawers. Enjoy the wildlife in your fenced, shady backyard! The owners have lovingly cared for this home and it shows! Great 2 sided fireplace for added ambiance! </a:t>
            </a:r>
          </a:p>
          <a:p>
            <a:endParaRPr lang="en-US" sz="1600" dirty="0">
              <a:solidFill>
                <a:schemeClr val="tx2"/>
              </a:solidFill>
              <a:latin typeface="Trebuchet MS" panose="020B0603020202020204" pitchFamily="34" charset="0"/>
              <a:cs typeface="Microsoft Sans Serif" panose="020B0604020202020204" pitchFamily="34" charset="0"/>
            </a:endParaRPr>
          </a:p>
          <a:p>
            <a:r>
              <a:rPr lang="en-US" sz="1600" dirty="0">
                <a:solidFill>
                  <a:schemeClr val="tx2"/>
                </a:solidFill>
                <a:latin typeface="Trebuchet MS" panose="020B0603020202020204" pitchFamily="34" charset="0"/>
                <a:cs typeface="Microsoft Sans Serif" panose="020B0604020202020204" pitchFamily="34" charset="0"/>
              </a:rPr>
              <a:t>Walk to the </a:t>
            </a:r>
            <a:r>
              <a:rPr lang="en-US" sz="1600" dirty="0" err="1">
                <a:solidFill>
                  <a:schemeClr val="tx2"/>
                </a:solidFill>
                <a:latin typeface="Trebuchet MS" panose="020B0603020202020204" pitchFamily="34" charset="0"/>
                <a:cs typeface="Microsoft Sans Serif" panose="020B0604020202020204" pitchFamily="34" charset="0"/>
              </a:rPr>
              <a:t>Longpoint</a:t>
            </a:r>
            <a:r>
              <a:rPr lang="en-US" sz="1600" dirty="0">
                <a:solidFill>
                  <a:schemeClr val="tx2"/>
                </a:solidFill>
                <a:latin typeface="Trebuchet MS" panose="020B0603020202020204" pitchFamily="34" charset="0"/>
                <a:cs typeface="Microsoft Sans Serif" panose="020B0604020202020204" pitchFamily="34" charset="0"/>
              </a:rPr>
              <a:t> amenity center which includes swimming pool, tennis courts, basketball courts, soccer field and sand volleyball court! Also biking distance to Palmetto Islands County Park. $3500 credit available towards buyer's closing costs and pre-pairs with acceptable offer and use of preferred lender. Hurry! Won't last long!</a:t>
            </a:r>
          </a:p>
        </p:txBody>
      </p:sp>
      <p:sp>
        <p:nvSpPr>
          <p:cNvPr id="20" name="Rectangle 19"/>
          <p:cNvSpPr/>
          <p:nvPr/>
        </p:nvSpPr>
        <p:spPr>
          <a:xfrm>
            <a:off x="4276125" y="9418296"/>
            <a:ext cx="2595544" cy="577081"/>
          </a:xfrm>
          <a:prstGeom prst="rect">
            <a:avLst/>
          </a:prstGeom>
        </p:spPr>
        <p:txBody>
          <a:bodyPr wrap="square">
            <a:spAutoFit/>
          </a:bodyPr>
          <a:lstStyle/>
          <a:p>
            <a:pPr algn="r"/>
            <a:r>
              <a:rPr lang="en-US" sz="1050" dirty="0">
                <a:solidFill>
                  <a:schemeClr val="tx2"/>
                </a:solidFill>
                <a:latin typeface="Trebuchet MS" panose="020B0603020202020204" pitchFamily="34" charset="0"/>
                <a:cs typeface="Microsoft Sans Serif" panose="020B0604020202020204" pitchFamily="34" charset="0"/>
              </a:rPr>
              <a:t>Carolina One Real Estate</a:t>
            </a:r>
          </a:p>
          <a:p>
            <a:pPr algn="r"/>
            <a:r>
              <a:rPr lang="en-US" sz="1050" dirty="0">
                <a:solidFill>
                  <a:schemeClr val="tx2"/>
                </a:solidFill>
                <a:latin typeface="Trebuchet MS" panose="020B0603020202020204" pitchFamily="34" charset="0"/>
                <a:cs typeface="Microsoft Sans Serif" panose="020B0604020202020204" pitchFamily="34" charset="0"/>
              </a:rPr>
              <a:t>2713 Highway 17 North</a:t>
            </a:r>
          </a:p>
          <a:p>
            <a:pPr algn="r"/>
            <a:r>
              <a:rPr lang="en-US" sz="1050" dirty="0">
                <a:solidFill>
                  <a:schemeClr val="tx2"/>
                </a:solidFill>
                <a:latin typeface="Trebuchet MS" panose="020B0603020202020204" pitchFamily="34" charset="0"/>
                <a:cs typeface="Microsoft Sans Serif" panose="020B0604020202020204" pitchFamily="34" charset="0"/>
              </a:rPr>
              <a:t>Mt. Pleasant, SC 29466</a:t>
            </a:r>
          </a:p>
        </p:txBody>
      </p:sp>
      <p:sp>
        <p:nvSpPr>
          <p:cNvPr id="21" name="Rectangle 20"/>
          <p:cNvSpPr/>
          <p:nvPr/>
        </p:nvSpPr>
        <p:spPr>
          <a:xfrm>
            <a:off x="785120" y="9383671"/>
            <a:ext cx="2881883" cy="646331"/>
          </a:xfrm>
          <a:prstGeom prst="rect">
            <a:avLst/>
          </a:prstGeom>
        </p:spPr>
        <p:txBody>
          <a:bodyPr wrap="square">
            <a:spAutoFit/>
          </a:bodyPr>
          <a:lstStyle/>
          <a:p>
            <a:r>
              <a:rPr lang="en-US" sz="1200" b="1" dirty="0">
                <a:solidFill>
                  <a:schemeClr val="tx2"/>
                </a:solidFill>
                <a:latin typeface="Trebuchet MS" panose="020B0603020202020204" pitchFamily="34" charset="0"/>
                <a:cs typeface="Microsoft Sans Serif" panose="020B0604020202020204" pitchFamily="34" charset="0"/>
              </a:rPr>
              <a:t>Helen Hudson</a:t>
            </a:r>
          </a:p>
          <a:p>
            <a:r>
              <a:rPr lang="en-US" sz="1200" dirty="0">
                <a:solidFill>
                  <a:schemeClr val="tx2"/>
                </a:solidFill>
                <a:latin typeface="Trebuchet MS" panose="020B0603020202020204" pitchFamily="34" charset="0"/>
                <a:cs typeface="Microsoft Sans Serif" panose="020B0604020202020204" pitchFamily="34" charset="0"/>
              </a:rPr>
              <a:t>843-991-9875</a:t>
            </a:r>
          </a:p>
          <a:p>
            <a:r>
              <a:rPr lang="en-US" sz="1200" dirty="0">
                <a:solidFill>
                  <a:schemeClr val="tx2"/>
                </a:solidFill>
                <a:latin typeface="Trebuchet MS" panose="020B0603020202020204" pitchFamily="34" charset="0"/>
                <a:cs typeface="Microsoft Sans Serif" panose="020B0604020202020204" pitchFamily="34" charset="0"/>
              </a:rPr>
              <a:t>helen.hudson@carolinaone.com</a:t>
            </a:r>
          </a:p>
        </p:txBody>
      </p:sp>
      <p:pic>
        <p:nvPicPr>
          <p:cNvPr id="23" name="Picture 2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71669" y="9438763"/>
            <a:ext cx="779850" cy="536147"/>
          </a:xfrm>
          <a:prstGeom prst="rect">
            <a:avLst/>
          </a:prstGeom>
        </p:spPr>
      </p:pic>
      <p:sp>
        <p:nvSpPr>
          <p:cNvPr id="5" name="Rectangle 4"/>
          <p:cNvSpPr/>
          <p:nvPr/>
        </p:nvSpPr>
        <p:spPr>
          <a:xfrm>
            <a:off x="1566181" y="3177265"/>
            <a:ext cx="6085338" cy="954107"/>
          </a:xfrm>
          <a:prstGeom prst="rect">
            <a:avLst/>
          </a:prstGeom>
        </p:spPr>
        <p:txBody>
          <a:bodyPr wrap="square">
            <a:spAutoFit/>
          </a:bodyPr>
          <a:lstStyle/>
          <a:p>
            <a:pPr algn="ctr"/>
            <a:r>
              <a:rPr lang="en-US" sz="2800" b="1" i="1" dirty="0">
                <a:solidFill>
                  <a:srgbClr val="FFFF00"/>
                </a:solidFill>
                <a:effectLst>
                  <a:outerShdw blurRad="50800" dist="50800" dir="5400000" algn="ctr" rotWithShape="0">
                    <a:schemeClr val="tx2"/>
                  </a:outerShdw>
                </a:effectLst>
                <a:latin typeface="Trebuchet MS" panose="020B0603020202020204" pitchFamily="34" charset="0"/>
              </a:rPr>
              <a:t>New Listing!</a:t>
            </a:r>
          </a:p>
          <a:p>
            <a:pPr algn="ctr"/>
            <a:r>
              <a:rPr lang="en-US" sz="2800" b="1" i="1" dirty="0">
                <a:solidFill>
                  <a:srgbClr val="FFFF00"/>
                </a:solidFill>
                <a:effectLst>
                  <a:outerShdw blurRad="50800" dist="50800" dir="5400000" algn="ctr" rotWithShape="0">
                    <a:schemeClr val="tx2"/>
                  </a:outerShdw>
                </a:effectLst>
                <a:latin typeface="Trebuchet MS" panose="020B0603020202020204" pitchFamily="34" charset="0"/>
              </a:rPr>
              <a:t>Open House Sunday 1pm - 4pm</a:t>
            </a:r>
          </a:p>
        </p:txBody>
      </p:sp>
      <p:pic>
        <p:nvPicPr>
          <p:cNvPr id="31" name="Picture 5"/>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08678" y="135692"/>
            <a:ext cx="1371601"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2"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08678" y="1166280"/>
            <a:ext cx="1371601"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3"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08677" y="2196868"/>
            <a:ext cx="1371601"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4"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108678" y="3227456"/>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6" name="Picture 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108678" y="4258044"/>
            <a:ext cx="1371601"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7"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08678" y="6319220"/>
            <a:ext cx="1371601"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8" name="Picture 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08678" y="7349808"/>
            <a:ext cx="1371601"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9" name="Picture 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08678" y="8380398"/>
            <a:ext cx="1371601"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4" name="Picture 5"/>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108678" y="5288632"/>
            <a:ext cx="1371601"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6" name="Picture 5"/>
          <p:cNvPicPr>
            <a:picLocks noChangeAspect="1"/>
          </p:cNvPicPr>
          <p:nvPr/>
        </p:nvPicPr>
        <p:blipFill rotWithShape="1">
          <a:blip r:embed="rId13" cstate="print">
            <a:extLst>
              <a:ext uri="{28A0092B-C50C-407E-A947-70E740481C1C}">
                <a14:useLocalDpi xmlns:a14="http://schemas.microsoft.com/office/drawing/2010/main" val="0"/>
              </a:ext>
            </a:extLst>
          </a:blip>
          <a:srcRect l="28500" t="563" r="19000" b="24830"/>
          <a:stretch/>
        </p:blipFill>
        <p:spPr>
          <a:xfrm>
            <a:off x="109631" y="9386461"/>
            <a:ext cx="675489" cy="640751"/>
          </a:xfrm>
          <a:prstGeom prst="rect">
            <a:avLst/>
          </a:prstGeom>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244</TotalTime>
  <Words>158</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Microsoft Sans Serif</vt:lpstr>
      <vt:lpstr>Trebuchet MS</vt:lpstr>
      <vt:lpstr>Office Theme</vt:lpstr>
      <vt:lpstr>2004 Davant Circle Longpoint | Mount Pleasant, SC 29464 MLS# 17022278 | $365,000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49</cp:revision>
  <dcterms:created xsi:type="dcterms:W3CDTF">2006-08-16T00:00:00Z</dcterms:created>
  <dcterms:modified xsi:type="dcterms:W3CDTF">2017-08-22T18:58:00Z</dcterms:modified>
</cp:coreProperties>
</file>