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380" y="-10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4" y="0"/>
            <a:ext cx="6877588" cy="5158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4438301"/>
            <a:ext cx="6867524" cy="719890"/>
          </a:xfrm>
        </p:spPr>
        <p:txBody>
          <a:bodyPr anchor="b">
            <a:noAutofit/>
          </a:bodyPr>
          <a:lstStyle/>
          <a:p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NEW Construction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NO </a:t>
            </a:r>
            <a:r>
              <a:rPr lang="en-US" sz="1600" i="1" dirty="0" err="1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Cov</a:t>
            </a: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 &amp; Restrictions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ALMOST 1900sf for under $300K!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58191"/>
            <a:ext cx="6858000" cy="200460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Own this NEW home with no neighborhood Rules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Fees *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Your family will love this 2 Story BRAND NEW home on a LARGE BEAUTIFUL LOT (around 1/3 ac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) *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NO HOA FEES or COVENANTS &amp; RESTRICTIONS! Plenty of Room for a BOAT &amp; outdoor hobbies AND in an ADVANCED STUDIES MAGNET MIDDLE SCHOOL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ZONE *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WOOD FLOORS throughout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downstairs *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OPEN CONCEPT FAMILY ROOM &amp; KITCHEN w/granite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, stainless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steel appliance </a:t>
            </a:r>
            <a:r>
              <a:rPr lang="en-US" sz="1200" dirty="0" err="1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pkg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*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Separate Pantry*Upgraded oak treads on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stairs *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Powder room with granite*Must see to appreciate the spaciousness of ALL the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Bedrooms *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MASTER Bedroom HAS VAULTED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CEILING *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Master bath has separate tub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shower *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Smooth ceilings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throughout *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2 CAR attached finished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garage *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Ask your agent to schedule today!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0"/>
            <a:ext cx="6858000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n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2005 </a:t>
            </a:r>
            <a:r>
              <a:rPr lang="en-US" sz="2000" dirty="0" err="1">
                <a:ln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Nitsa</a:t>
            </a:r>
            <a:r>
              <a:rPr lang="en-US" sz="2000" dirty="0">
                <a:ln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2000" dirty="0" smtClean="0">
                <a:ln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Street</a:t>
            </a:r>
          </a:p>
          <a:p>
            <a:r>
              <a:rPr lang="en-US" sz="1200" dirty="0">
                <a:ln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Cedar </a:t>
            </a:r>
            <a:r>
              <a:rPr lang="en-US" sz="1200" dirty="0" smtClean="0">
                <a:ln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Springs ~ Johns Island ~ MLS</a:t>
            </a:r>
            <a:r>
              <a:rPr lang="en-US" sz="1200" dirty="0">
                <a:ln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# </a:t>
            </a:r>
            <a:r>
              <a:rPr lang="en-US" sz="1200" dirty="0" smtClean="0">
                <a:ln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16013040 ~ $284,000</a:t>
            </a:r>
            <a:endParaRPr lang="en-US" sz="1200" i="1" dirty="0">
              <a:ln>
                <a:solidFill>
                  <a:schemeClr val="tx2"/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888" y="7162800"/>
            <a:ext cx="685800" cy="914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991" y="7162800"/>
            <a:ext cx="685800" cy="914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682" y="7162800"/>
            <a:ext cx="685800" cy="914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4" y="7162800"/>
            <a:ext cx="685800" cy="91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094" y="7162800"/>
            <a:ext cx="685800" cy="9144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7162800"/>
            <a:ext cx="685800" cy="9144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785" y="7162800"/>
            <a:ext cx="6858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79" y="7162800"/>
            <a:ext cx="685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153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NEW Construction NO Cov &amp; Restrictions ALMOST 1900sf for under $300K!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26</cp:revision>
  <dcterms:created xsi:type="dcterms:W3CDTF">2006-08-16T00:00:00Z</dcterms:created>
  <dcterms:modified xsi:type="dcterms:W3CDTF">2016-05-27T16:02:53Z</dcterms:modified>
</cp:coreProperties>
</file>