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68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142" y="-1447800"/>
            <a:ext cx="5100192" cy="68002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4438301"/>
            <a:ext cx="6867524" cy="719890"/>
          </a:xfrm>
        </p:spPr>
        <p:txBody>
          <a:bodyPr anchor="b">
            <a:noAutofit/>
          </a:bodyPr>
          <a:lstStyle/>
          <a:p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Construction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NO </a:t>
            </a:r>
            <a:r>
              <a:rPr lang="en-US" sz="1600" i="1" dirty="0" err="1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Cov</a:t>
            </a: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&amp; Restrictions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ALMOST 1900sf for under $300K!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58191"/>
            <a:ext cx="6858000" cy="200460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Own this NEW home with no neighborhood Rules &amp; Fees *Your family will love this 2 Story BRAND NEW home on a LARGE BEAUTIFUL LOT (around 1/3 ac) *NO HOA FEES or COVENANTS &amp; RESTRICTIONS! Plenty of Room for a BOAT &amp; outdoor hobbies AND in an ADVANCED STUDIES MAGNET MIDDLE SCHOOL ZONE *WOOD FLOORS throughout downstairs *OPEN CONCEPT FAMILY ROOM &amp; KITCHEN w/granite, stainless steel appliance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pkg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*Separate Pantry*Upgraded oak treads on stairs *Powder room with granite*Must see to appreciate the spaciousness of ALL the Bedrooms *MASTER Bedroom HAS VAULTED CEILING *Master bath has separate tub &amp; shower *Smooth ceilings throughout *2 CAR attached finished garage *Ask your agent to schedule today!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0"/>
            <a:ext cx="6858000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2005 </a:t>
            </a:r>
            <a:r>
              <a:rPr lang="en-US" sz="2000" dirty="0" err="1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Nitsa</a:t>
            </a:r>
            <a:r>
              <a:rPr lang="en-US" sz="2000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 Street</a:t>
            </a:r>
          </a:p>
          <a:p>
            <a:r>
              <a:rPr lang="en-US" sz="1200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Trebuchet MS" panose="020B0603020202020204" pitchFamily="34" charset="0"/>
              </a:rPr>
              <a:t>Cedar Springs ~ Johns Island ~ MLS# 16013040 ~ $284,000</a:t>
            </a:r>
            <a:endParaRPr lang="en-US" sz="1200" i="1" dirty="0">
              <a:ln w="3175">
                <a:solidFill>
                  <a:schemeClr val="tx2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888" y="7162800"/>
            <a:ext cx="685800" cy="914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991" y="7162800"/>
            <a:ext cx="685800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682" y="7162800"/>
            <a:ext cx="685800" cy="914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4" y="7162800"/>
            <a:ext cx="685800" cy="91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94" y="7162800"/>
            <a:ext cx="685800" cy="9144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7162800"/>
            <a:ext cx="6858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785" y="7162800"/>
            <a:ext cx="6858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79" y="7162800"/>
            <a:ext cx="685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153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NEW Construction NO Cov &amp; Restrictions ALMOST 1900sf for under $300K!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27</cp:revision>
  <dcterms:created xsi:type="dcterms:W3CDTF">2006-08-16T00:00:00Z</dcterms:created>
  <dcterms:modified xsi:type="dcterms:W3CDTF">2016-07-19T16:55:37Z</dcterms:modified>
</cp:coreProperties>
</file>