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66" d="100"/>
          <a:sy n="66" d="100"/>
        </p:scale>
        <p:origin x="1788" y="48"/>
      </p:cViewPr>
      <p:guideLst>
        <p:guide orient="horz" pos="3168"/>
        <p:guide pos="2448"/>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3/26/2019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3/26/2019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118" y="991183"/>
            <a:ext cx="4626165" cy="3088399"/>
          </a:xfrm>
          <a:prstGeom prst="rect">
            <a:avLst/>
          </a:prstGeom>
          <a:ln>
            <a:noFill/>
          </a:ln>
          <a:effectLst>
            <a:outerShdw blurRad="63500" sx="102000" sy="102000" algn="ctr" rotWithShape="0">
              <a:prstClr val="black">
                <a:alpha val="40000"/>
              </a:prstClr>
            </a:outerShdw>
          </a:effectLst>
        </p:spPr>
      </p:pic>
      <p:sp>
        <p:nvSpPr>
          <p:cNvPr id="11" name="Rectangle 10"/>
          <p:cNvSpPr/>
          <p:nvPr/>
        </p:nvSpPr>
        <p:spPr>
          <a:xfrm>
            <a:off x="0" y="5073328"/>
            <a:ext cx="7772400" cy="2862322"/>
          </a:xfrm>
          <a:prstGeom prst="rect">
            <a:avLst/>
          </a:prstGeom>
          <a:noFill/>
          <a:ln>
            <a:noFill/>
          </a:ln>
        </p:spPr>
        <p:txBody>
          <a:bodyPr wrap="square" anchor="ctr">
            <a:spAutoFit/>
          </a:bodyPr>
          <a:lstStyle/>
          <a:p>
            <a:pPr algn="ctr"/>
            <a:r>
              <a:rPr lang="en-US" sz="1500" dirty="0">
                <a:solidFill>
                  <a:srgbClr val="003363"/>
                </a:solidFill>
                <a:latin typeface="Century Gothic" panose="020B0502020202020204" pitchFamily="34" charset="0"/>
              </a:rPr>
              <a:t>Nestled amongst the lush tropical foliage near the banks of the Wando River, this beautiful family home beckons you to take a seat on the long front porch and enjoy the cool river breezes. This home offers so many upgrades, including a Rinnai Tankless gas water heater, additional floor joist supports and dedicated outlet for a hot tub on the deck, structured wiring package and extensive millwork throughout. All of this and located in one of Mount Pleasant's most sought after neighborhoods. Rivertowne on the Wando offers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3,692  </a:t>
            </a:r>
            <a:r>
              <a:rPr lang="en-US" sz="1800" dirty="0" err="1">
                <a:solidFill>
                  <a:srgbClr val="003363"/>
                </a:solidFill>
                <a:effectLst>
                  <a:outerShdw blurRad="38100" dist="38100" dir="2700000" algn="tl">
                    <a:srgbClr val="000000">
                      <a:alpha val="43137"/>
                    </a:srgbClr>
                  </a:outerShdw>
                </a:effectLst>
                <a:latin typeface="Century Gothic" pitchFamily="34" charset="0"/>
              </a:rPr>
              <a:t>SqFt</a:t>
            </a:r>
            <a:endParaRPr lang="en-US" sz="1800" dirty="0">
              <a:solidFill>
                <a:srgbClr val="003363"/>
              </a:solidFill>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4773" y="8055977"/>
            <a:ext cx="1369695" cy="914400"/>
          </a:xfrm>
          <a:prstGeom prst="rect">
            <a:avLst/>
          </a:prstGeom>
          <a:ln>
            <a:noFill/>
          </a:ln>
          <a:effectLst>
            <a:outerShdw blurRad="63500" sx="102000" sy="102000" algn="ctr" rotWithShape="0">
              <a:prstClr val="black">
                <a:alpha val="40000"/>
              </a:prstClr>
            </a:outerShdw>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640205" y="8055977"/>
            <a:ext cx="1369695"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195637" y="8055977"/>
            <a:ext cx="1369695" cy="914400"/>
          </a:xfrm>
          <a:prstGeom prst="rect">
            <a:avLst/>
          </a:prstGeom>
          <a:ln>
            <a:noFill/>
          </a:ln>
          <a:effectLst>
            <a:outerShdw blurRad="63500" sx="102000" sy="102000" algn="ctr" rotWithShape="0">
              <a:prstClr val="black">
                <a:alpha val="40000"/>
              </a:prstClr>
            </a:outerShdw>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751069" y="8055977"/>
            <a:ext cx="1369695" cy="914400"/>
          </a:xfrm>
          <a:prstGeom prst="rect">
            <a:avLst/>
          </a:prstGeom>
          <a:ln>
            <a:noFill/>
          </a:ln>
          <a:effectLst>
            <a:outerShdw blurRad="63500" sx="102000" sy="102000" algn="ctr" rotWithShape="0">
              <a:prstClr val="black">
                <a:alpha val="40000"/>
              </a:prstClr>
            </a:outerShdw>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305549" y="8055977"/>
            <a:ext cx="1371600" cy="914400"/>
          </a:xfrm>
          <a:prstGeom prst="rect">
            <a:avLst/>
          </a:prstGeom>
          <a:ln>
            <a:noFill/>
          </a:ln>
          <a:effectLst>
            <a:outerShdw blurRad="63500" sx="102000" sy="102000" algn="ctr" rotWithShape="0">
              <a:prstClr val="black">
                <a:alpha val="40000"/>
              </a:prstClr>
            </a:outerShdw>
          </a:effectLst>
        </p:spPr>
      </p:pic>
      <p:sp>
        <p:nvSpPr>
          <p:cNvPr id="29" name="Title 1"/>
          <p:cNvSpPr txBox="1">
            <a:spLocks/>
          </p:cNvSpPr>
          <p:nvPr/>
        </p:nvSpPr>
        <p:spPr>
          <a:xfrm>
            <a:off x="1534542" y="-1"/>
            <a:ext cx="4703317" cy="991183"/>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03363"/>
                </a:solidFill>
                <a:effectLst>
                  <a:outerShdw blurRad="38100" dist="38100" dir="2700000" algn="tl">
                    <a:srgbClr val="000000">
                      <a:alpha val="43137"/>
                    </a:srgbClr>
                  </a:outerShdw>
                </a:effectLst>
                <a:latin typeface="Century Gothic" pitchFamily="34" charset="0"/>
              </a:rPr>
              <a:t>Recently Reduced in</a:t>
            </a:r>
          </a:p>
          <a:p>
            <a:pPr algn="ctr"/>
            <a:r>
              <a:rPr lang="en-US" sz="2400" i="1" dirty="0">
                <a:solidFill>
                  <a:srgbClr val="003363"/>
                </a:solidFill>
                <a:effectLst>
                  <a:outerShdw blurRad="38100" dist="38100" dir="2700000" algn="tl">
                    <a:srgbClr val="000000">
                      <a:alpha val="43137"/>
                    </a:srgbClr>
                  </a:outerShdw>
                </a:effectLst>
                <a:latin typeface="Century Gothic" pitchFamily="34" charset="0"/>
              </a:rPr>
              <a:t>Rivertowne On The Wando!</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3821" y="117764"/>
            <a:ext cx="1369695" cy="914400"/>
          </a:xfrm>
          <a:prstGeom prst="rect">
            <a:avLst/>
          </a:prstGeom>
          <a:ln>
            <a:noFill/>
          </a:ln>
          <a:effectLst>
            <a:outerShdw blurRad="63500" sx="102000" sy="102000" algn="ctr" rotWithShape="0">
              <a:prstClr val="black">
                <a:alpha val="40000"/>
              </a:prst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3821" y="1424709"/>
            <a:ext cx="1369695" cy="914400"/>
          </a:xfrm>
          <a:prstGeom prst="rect">
            <a:avLst/>
          </a:prstGeom>
          <a:ln>
            <a:noFill/>
          </a:ln>
          <a:effectLst>
            <a:outerShdw blurRad="63500" sx="102000" sy="102000" algn="ctr" rotWithShape="0">
              <a:prstClr val="black">
                <a:alpha val="40000"/>
              </a:prst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3821" y="2731654"/>
            <a:ext cx="1369695" cy="914400"/>
          </a:xfrm>
          <a:prstGeom prst="rect">
            <a:avLst/>
          </a:prstGeom>
          <a:ln>
            <a:noFill/>
          </a:ln>
          <a:effectLst>
            <a:outerShdw blurRad="63500" sx="102000" sy="102000" algn="ctr" rotWithShape="0">
              <a:prstClr val="black">
                <a:alpha val="40000"/>
              </a:prst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5552" y="117764"/>
            <a:ext cx="1369695" cy="914400"/>
          </a:xfrm>
          <a:prstGeom prst="rect">
            <a:avLst/>
          </a:prstGeom>
          <a:ln>
            <a:noFill/>
          </a:ln>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325552" y="1424709"/>
            <a:ext cx="1369695" cy="914400"/>
          </a:xfrm>
          <a:prstGeom prst="rect">
            <a:avLst/>
          </a:prstGeom>
          <a:ln>
            <a:noFill/>
          </a:ln>
          <a:effectLst>
            <a:outerShdw blurRad="63500" sx="102000" sy="102000" algn="ctr" rotWithShape="0">
              <a:prstClr val="black">
                <a:alpha val="40000"/>
              </a:prst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325552" y="2731654"/>
            <a:ext cx="1369695" cy="914400"/>
          </a:xfrm>
          <a:prstGeom prst="rect">
            <a:avLst/>
          </a:prstGeom>
          <a:ln>
            <a:noFill/>
          </a:ln>
          <a:effectLst>
            <a:outerShdw blurRad="63500" sx="102000" sy="102000" algn="ctr" rotWithShape="0">
              <a:prstClr val="black">
                <a:alpha val="40000"/>
              </a:prstClr>
            </a:outerShdw>
          </a:effectLst>
        </p:spPr>
      </p:pic>
      <p:sp>
        <p:nvSpPr>
          <p:cNvPr id="2" name="Title 1"/>
          <p:cNvSpPr>
            <a:spLocks noGrp="1"/>
          </p:cNvSpPr>
          <p:nvPr>
            <p:ph type="ctrTitle"/>
          </p:nvPr>
        </p:nvSpPr>
        <p:spPr>
          <a:xfrm>
            <a:off x="1511142" y="4079582"/>
            <a:ext cx="4750116" cy="873418"/>
          </a:xfrm>
        </p:spPr>
        <p:txBody>
          <a:bodyPr anchor="t">
            <a:noAutofit/>
          </a:bodyPr>
          <a:lstStyle/>
          <a:p>
            <a:r>
              <a:rPr lang="pt-BR" sz="2400" b="1" dirty="0">
                <a:solidFill>
                  <a:srgbClr val="003363"/>
                </a:solidFill>
                <a:latin typeface="Century Gothic" pitchFamily="34" charset="0"/>
              </a:rPr>
              <a:t>2006 Shields Lane</a:t>
            </a:r>
            <a:br>
              <a:rPr lang="pt-BR" sz="2400" dirty="0">
                <a:solidFill>
                  <a:srgbClr val="003363"/>
                </a:solidFill>
                <a:latin typeface="Century Gothic" pitchFamily="34" charset="0"/>
              </a:rPr>
            </a:br>
            <a:r>
              <a:rPr lang="en-US" sz="1800" dirty="0">
                <a:solidFill>
                  <a:srgbClr val="003363"/>
                </a:solidFill>
                <a:latin typeface="Century Gothic" pitchFamily="34" charset="0"/>
              </a:rPr>
              <a:t>Mount Pleasant, SC 29466</a:t>
            </a:r>
            <a:br>
              <a:rPr lang="en-US" sz="1800" dirty="0">
                <a:solidFill>
                  <a:srgbClr val="003363"/>
                </a:solidFill>
                <a:latin typeface="Century Gothic" pitchFamily="34" charset="0"/>
              </a:rPr>
            </a:br>
            <a:r>
              <a:rPr lang="en-US" sz="1800" dirty="0">
                <a:solidFill>
                  <a:srgbClr val="003363"/>
                </a:solidFill>
                <a:latin typeface="Century Gothic" pitchFamily="34" charset="0"/>
              </a:rPr>
              <a:t>MLS# 18030025 | $585,000</a:t>
            </a:r>
            <a:endParaRPr lang="en-US" sz="2000" dirty="0">
              <a:solidFill>
                <a:srgbClr val="003363"/>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3363"/>
                </a:solidFill>
                <a:latin typeface="Trebuchet MS" panose="020B0603020202020204" pitchFamily="34" charset="0"/>
              </a:rPr>
              <a:t>Don Dawson</a:t>
            </a:r>
            <a:br>
              <a:rPr lang="en-US" sz="1800" i="0" dirty="0">
                <a:solidFill>
                  <a:srgbClr val="003363"/>
                </a:solidFill>
                <a:latin typeface="Trebuchet MS" panose="020B0603020202020204" pitchFamily="34" charset="0"/>
              </a:rPr>
            </a:br>
            <a:r>
              <a:rPr lang="en-US" sz="1400" i="0" spc="0" dirty="0">
                <a:solidFill>
                  <a:srgbClr val="003363"/>
                </a:solidFill>
                <a:latin typeface="Trebuchet MS" panose="020B0603020202020204" pitchFamily="34" charset="0"/>
                <a:cs typeface="Times New Roman" pitchFamily="18" charset="0"/>
              </a:rPr>
              <a:t>843-514-0452</a:t>
            </a:r>
            <a:br>
              <a:rPr lang="en-US" sz="1400" i="0" spc="0" dirty="0">
                <a:solidFill>
                  <a:srgbClr val="003363"/>
                </a:solidFill>
                <a:latin typeface="Trebuchet MS" panose="020B0603020202020204" pitchFamily="34" charset="0"/>
                <a:cs typeface="Times New Roman" pitchFamily="18" charset="0"/>
              </a:rPr>
            </a:br>
            <a:r>
              <a:rPr lang="en-US" sz="1400" i="0" spc="0" dirty="0">
                <a:solidFill>
                  <a:srgbClr val="003363"/>
                </a:solidFill>
                <a:latin typeface="Trebuchet MS" panose="020B0603020202020204" pitchFamily="34" charset="0"/>
                <a:cs typeface="Times New Roman" pitchFamily="18" charset="0"/>
              </a:rPr>
              <a:t>ddawson@carolinaone.com</a:t>
            </a:r>
            <a:br>
              <a:rPr lang="en-US" sz="1400" i="0" spc="0" dirty="0">
                <a:solidFill>
                  <a:srgbClr val="003363"/>
                </a:solidFill>
                <a:latin typeface="Trebuchet MS" panose="020B0603020202020204" pitchFamily="34" charset="0"/>
                <a:cs typeface="Times New Roman" pitchFamily="18" charset="0"/>
              </a:rPr>
            </a:br>
            <a:br>
              <a:rPr lang="en-US" sz="1400" i="0" spc="0" dirty="0">
                <a:solidFill>
                  <a:srgbClr val="003363"/>
                </a:solidFill>
                <a:latin typeface="Trebuchet MS" panose="020B0603020202020204" pitchFamily="34" charset="0"/>
                <a:cs typeface="Times New Roman" pitchFamily="18" charset="0"/>
              </a:rPr>
            </a:br>
            <a:r>
              <a:rPr lang="en-US" sz="1200" i="0" spc="0" dirty="0">
                <a:solidFill>
                  <a:srgbClr val="003363"/>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rgbClr val="003363"/>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A5026BEE-8E38-4F2D-9482-D70F766DB6D3}"/>
              </a:ext>
            </a:extLst>
          </p:cNvPr>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83821" y="4038600"/>
            <a:ext cx="1369695" cy="914400"/>
          </a:xfrm>
          <a:prstGeom prst="rect">
            <a:avLst/>
          </a:prstGeom>
          <a:ln>
            <a:noFill/>
          </a:ln>
          <a:effectLst>
            <a:outerShdw blurRad="63500" sx="102000" sy="102000" algn="ctr" rotWithShape="0">
              <a:prstClr val="black">
                <a:alpha val="40000"/>
              </a:prstClr>
            </a:outerShdw>
          </a:effectLst>
        </p:spPr>
      </p:pic>
      <p:pic>
        <p:nvPicPr>
          <p:cNvPr id="34" name="Picture 33">
            <a:extLst>
              <a:ext uri="{FF2B5EF4-FFF2-40B4-BE49-F238E27FC236}">
                <a16:creationId xmlns:a16="http://schemas.microsoft.com/office/drawing/2014/main" id="{ABBFFD92-8E93-41B4-9B61-2209689A50FB}"/>
              </a:ext>
            </a:extLst>
          </p:cNvPr>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6325552" y="4038600"/>
            <a:ext cx="1369695" cy="91440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TotalTime>
  <Words>203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2006 Shields Lane Mount Pleasant, SC 29466 MLS# 18030025 | $585,000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53</cp:revision>
  <dcterms:created xsi:type="dcterms:W3CDTF">2006-08-16T00:00:00Z</dcterms:created>
  <dcterms:modified xsi:type="dcterms:W3CDTF">2019-03-26T23:32:53Z</dcterms:modified>
</cp:coreProperties>
</file>