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7291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7078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a:solidFill>
                  <a:schemeClr val="tx1"/>
                </a:solidFill>
                <a:latin typeface="Century Gothic" panose="020B0502020202020204" pitchFamily="34" charset="0"/>
              </a:rPr>
              <a:t>Century 21 Properties Plus | 3301 </a:t>
            </a:r>
            <a:r>
              <a:rPr lang="en-US" sz="1200" dirty="0" err="1">
                <a:solidFill>
                  <a:schemeClr val="tx1"/>
                </a:solidFill>
                <a:latin typeface="Century Gothic" panose="020B0502020202020204" pitchFamily="34" charset="0"/>
              </a:rPr>
              <a:t>Salterbeck</a:t>
            </a:r>
            <a:r>
              <a:rPr lang="en-US" sz="1200" dirty="0">
                <a:solidFill>
                  <a:schemeClr val="tx1"/>
                </a:solidFill>
                <a:latin typeface="Century Gothic" panose="020B0502020202020204" pitchFamily="34" charset="0"/>
              </a:rPr>
              <a:t> Ct Suite 100 | Mt. Pleasant, SC 29466</a:t>
            </a:r>
          </a:p>
        </p:txBody>
      </p:sp>
      <p:sp>
        <p:nvSpPr>
          <p:cNvPr id="5" name="Rectangle 4"/>
          <p:cNvSpPr/>
          <p:nvPr/>
        </p:nvSpPr>
        <p:spPr>
          <a:xfrm>
            <a:off x="3505200" y="145450"/>
            <a:ext cx="4267200" cy="815608"/>
          </a:xfrm>
          <a:prstGeom prst="rect">
            <a:avLst/>
          </a:prstGeom>
        </p:spPr>
        <p:txBody>
          <a:bodyPr wrap="square">
            <a:spAutoFit/>
          </a:bodyPr>
          <a:lstStyle/>
          <a:p>
            <a:pPr algn="r"/>
            <a:r>
              <a:rPr lang="en-US" sz="1400" b="1" dirty="0">
                <a:latin typeface="Century Gothic" panose="020B0502020202020204" pitchFamily="34" charset="0"/>
              </a:rPr>
              <a:t>Debbie Himebaugh</a:t>
            </a:r>
          </a:p>
          <a:p>
            <a:pPr algn="r"/>
            <a:r>
              <a:rPr lang="en-US" sz="1100" dirty="0">
                <a:latin typeface="Century Gothic" panose="020B0502020202020204" pitchFamily="34" charset="0"/>
              </a:rPr>
              <a:t>(843) 324-6959</a:t>
            </a:r>
          </a:p>
          <a:p>
            <a:pPr algn="r"/>
            <a:r>
              <a:rPr lang="en-US" sz="1100" dirty="0">
                <a:latin typeface="Century Gothic" panose="020B0502020202020204" pitchFamily="34" charset="0"/>
              </a:rPr>
              <a:t>dhimebaugh@century21properties.com</a:t>
            </a:r>
          </a:p>
          <a:p>
            <a:pPr algn="r"/>
            <a:r>
              <a:rPr lang="en-US" sz="1100" dirty="0">
                <a:latin typeface="Century Gothic" panose="020B0502020202020204" pitchFamily="34" charset="0"/>
              </a:rPr>
              <a:t>www.DebbieHimebaugh.com</a:t>
            </a:r>
          </a:p>
        </p:txBody>
      </p:sp>
      <p:sp>
        <p:nvSpPr>
          <p:cNvPr id="2" name="Rectangle 1"/>
          <p:cNvSpPr/>
          <p:nvPr/>
        </p:nvSpPr>
        <p:spPr>
          <a:xfrm>
            <a:off x="8458200" y="4350391"/>
            <a:ext cx="12954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602549"/>
            <a:ext cx="7772400" cy="3050403"/>
          </a:xfrm>
        </p:spPr>
        <p:txBody>
          <a:bodyPr anchor="ctr">
            <a:noAutofit/>
          </a:bodyPr>
          <a:lstStyle/>
          <a:p>
            <a:r>
              <a:rPr lang="en-US" sz="1400" dirty="0">
                <a:latin typeface="Century Gothic" panose="020B0502020202020204" pitchFamily="34" charset="0"/>
              </a:rPr>
              <a:t>Welcome to The Battery, a Premier Luxury condominium Community located in the PARK WEST subdivision! This Great CORNER unit on the first floor has 2 bedroom 2 baths. The building backs up to pond and amenity center in this premier GATED subsection of Park West. Kitchen has Corian countertops and smooth cooktop range, microwave, dishwasher, Great room, dual Masters on either side of unit all with access to a large screened in porch and door to exit unit to parking lot. It has a full size laundry room. The community has walking paths, a car wash, dog park, Herb garden, its own very large private pool, grilling area, recreation center with pool table, home theatre, and workout room. Gorgeously landscaped with many outdoor seating and grilling areas. Come see this elegant community!</a:t>
            </a:r>
            <a:endParaRPr lang="en-US" sz="1400" b="1" dirty="0">
              <a:solidFill>
                <a:schemeClr val="tx1">
                  <a:lumMod val="85000"/>
                  <a:lumOff val="15000"/>
                </a:schemeClr>
              </a:solidFill>
              <a:latin typeface="Century Gothic" panose="020B0502020202020204" pitchFamily="34" charset="0"/>
            </a:endParaRPr>
          </a:p>
        </p:txBody>
      </p:sp>
      <p:sp>
        <p:nvSpPr>
          <p:cNvPr id="13" name="Rectangle 12"/>
          <p:cNvSpPr/>
          <p:nvPr/>
        </p:nvSpPr>
        <p:spPr>
          <a:xfrm>
            <a:off x="828560" y="76201"/>
            <a:ext cx="4581639" cy="954107"/>
          </a:xfrm>
          <a:prstGeom prst="rect">
            <a:avLst/>
          </a:prstGeom>
        </p:spPr>
        <p:txBody>
          <a:bodyPr wrap="square">
            <a:spAutoFit/>
          </a:bodyPr>
          <a:lstStyle/>
          <a:p>
            <a:r>
              <a:rPr lang="en-US" sz="2800" dirty="0">
                <a:solidFill>
                  <a:srgbClr val="C00000"/>
                </a:solidFill>
                <a:latin typeface="IncognitoMeridies" panose="00000400000000000000" pitchFamily="2" charset="0"/>
              </a:rPr>
              <a:t>Condo in Premier Gated</a:t>
            </a:r>
            <a:br>
              <a:rPr lang="en-US" sz="2800" dirty="0">
                <a:solidFill>
                  <a:srgbClr val="C00000"/>
                </a:solidFill>
                <a:latin typeface="IncognitoMeridies" panose="00000400000000000000" pitchFamily="2" charset="0"/>
              </a:rPr>
            </a:br>
            <a:r>
              <a:rPr lang="en-US" sz="2800" dirty="0">
                <a:solidFill>
                  <a:srgbClr val="C00000"/>
                </a:solidFill>
                <a:latin typeface="IncognitoMeridies" panose="00000400000000000000" pitchFamily="2" charset="0"/>
              </a:rPr>
              <a:t>Park West Community</a:t>
            </a:r>
            <a:endParaRPr lang="en-US" sz="2800" dirty="0">
              <a:solidFill>
                <a:srgbClr val="FFC000"/>
              </a:solidFill>
              <a:latin typeface="IncognitoMeridies" panose="00000400000000000000" pitchFamily="2" charset="0"/>
            </a:endParaRPr>
          </a:p>
        </p:txBody>
      </p:sp>
      <p:sp>
        <p:nvSpPr>
          <p:cNvPr id="10" name="Rectangle 9"/>
          <p:cNvSpPr/>
          <p:nvPr/>
        </p:nvSpPr>
        <p:spPr>
          <a:xfrm>
            <a:off x="-2049734" y="3279696"/>
            <a:ext cx="1893193" cy="276999"/>
          </a:xfrm>
          <a:prstGeom prst="rect">
            <a:avLst/>
          </a:prstGeom>
        </p:spPr>
        <p:txBody>
          <a:bodyPr wrap="square">
            <a:spAutoFit/>
          </a:bodyPr>
          <a:lstStyle/>
          <a:p>
            <a:pPr algn="ctr"/>
            <a:r>
              <a:rPr lang="en-US" sz="1200" i="1" dirty="0">
                <a:latin typeface="Century Gothic" panose="020B0502020202020204" pitchFamily="34" charset="0"/>
              </a:rPr>
              <a:t>Brand New Flooring!</a:t>
            </a:r>
            <a:endParaRPr lang="en-US" i="1" dirty="0"/>
          </a:p>
        </p:txBody>
      </p:sp>
      <p:sp>
        <p:nvSpPr>
          <p:cNvPr id="6" name="Rectangle 5"/>
          <p:cNvSpPr/>
          <p:nvPr/>
        </p:nvSpPr>
        <p:spPr>
          <a:xfrm>
            <a:off x="0" y="1066800"/>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76011"/>
            <a:ext cx="7772400" cy="369332"/>
          </a:xfrm>
          <a:prstGeom prst="rect">
            <a:avLst/>
          </a:prstGeom>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2007 Basildon Rd| Mount Pleasant | MLS# 16022371 | $217,900</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6200" y="66027"/>
            <a:ext cx="752360" cy="1115568"/>
          </a:xfrm>
          <a:prstGeom prst="rect">
            <a:avLst/>
          </a:prstGeom>
          <a:noFill/>
          <a:ln w="9525">
            <a:solidFill>
              <a:srgbClr val="FFC000"/>
            </a:solidFill>
            <a:miter lim="800000"/>
            <a:headEnd/>
            <a:tailEnd/>
          </a:ln>
          <a:extLst>
            <a:ext uri="{909E8E84-426E-40DD-AFC4-6F175D3DCCD1}">
              <a14:hiddenFill xmlns:a14="http://schemas.microsoft.com/office/drawing/2010/main">
                <a:solidFill>
                  <a:schemeClr val="accent1"/>
                </a:solidFill>
              </a14:hiddenFill>
            </a:ext>
          </a:extLst>
        </p:spPr>
      </p:pic>
      <p:grpSp>
        <p:nvGrpSpPr>
          <p:cNvPr id="9" name="Group 8"/>
          <p:cNvGrpSpPr/>
          <p:nvPr/>
        </p:nvGrpSpPr>
        <p:grpSpPr>
          <a:xfrm>
            <a:off x="73799" y="1752363"/>
            <a:ext cx="7624803" cy="3752374"/>
            <a:chOff x="106680" y="1752363"/>
            <a:chExt cx="7624803" cy="3752374"/>
          </a:xfrm>
        </p:grpSpPr>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16194" y="1752364"/>
              <a:ext cx="5005775" cy="3752373"/>
            </a:xfrm>
            <a:prstGeom prst="rect">
              <a:avLst/>
            </a:prstGeom>
            <a:ln>
              <a:noFill/>
            </a:ln>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6680" y="2706128"/>
              <a:ext cx="1188720" cy="891075"/>
            </a:xfrm>
            <a:prstGeom prst="rect">
              <a:avLst/>
            </a:prstGeom>
            <a:ln>
              <a:noFill/>
            </a:ln>
            <a:effectLst/>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6680" y="1752363"/>
              <a:ext cx="1188720" cy="891075"/>
            </a:xfrm>
            <a:prstGeom prst="rect">
              <a:avLst/>
            </a:prstGeom>
            <a:ln>
              <a:noFill/>
            </a:ln>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6680" y="3659893"/>
              <a:ext cx="1188720" cy="891077"/>
            </a:xfrm>
            <a:prstGeom prst="rect">
              <a:avLst/>
            </a:prstGeom>
            <a:ln>
              <a:noFill/>
            </a:ln>
            <a:effectLst/>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6680" y="4613661"/>
              <a:ext cx="1188720" cy="891076"/>
            </a:xfrm>
            <a:prstGeom prst="rect">
              <a:avLst/>
            </a:prstGeom>
            <a:ln>
              <a:noFill/>
            </a:ln>
            <a:effectLst/>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42763" y="2706130"/>
              <a:ext cx="1188720" cy="891075"/>
            </a:xfrm>
            <a:prstGeom prst="rect">
              <a:avLst/>
            </a:prstGeom>
            <a:ln>
              <a:noFill/>
            </a:ln>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42763" y="1752364"/>
              <a:ext cx="1188720" cy="891075"/>
            </a:xfrm>
            <a:prstGeom prst="rect">
              <a:avLst/>
            </a:prstGeom>
            <a:ln>
              <a:noFill/>
            </a:ln>
            <a:effectLst/>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42763" y="3659896"/>
              <a:ext cx="1188720" cy="891075"/>
            </a:xfrm>
            <a:prstGeom prst="rect">
              <a:avLst/>
            </a:prstGeom>
            <a:ln>
              <a:noFill/>
            </a:ln>
            <a:effectLst/>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542763" y="4613662"/>
              <a:ext cx="1188720" cy="891075"/>
            </a:xfrm>
            <a:prstGeom prst="rect">
              <a:avLst/>
            </a:prstGeom>
            <a:ln>
              <a:noFill/>
            </a:ln>
            <a:effectLst/>
          </p:spPr>
        </p:pic>
      </p:gr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TotalTime>
  <Words>199</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IncognitoMeridies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2016-09-01T13:45:51Z</dcterms:modified>
</cp:coreProperties>
</file>