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21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e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https://www.zillow.com/homedetails/2007-Central-Ave-Summerville-SC-29483/10954859_zpid/?imxlb=t,0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Summerville Ranch with Pool &amp; Huge Yard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843-640-5575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themazzilliteam.com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1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6252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b="1" dirty="0">
                <a:latin typeface="Futura LtCn BT" panose="020B0408020204030204" pitchFamily="34" charset="0"/>
              </a:rPr>
              <a:t>2007 Central Avenue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Summerville, SC 29483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25000498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$425,000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400" dirty="0">
                <a:latin typeface="Futura LtCn BT" panose="020B0408020204030204" pitchFamily="34" charset="0"/>
              </a:rPr>
              <a:t>B Beds | 2 Baths | 2,142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38101" y="4656009"/>
            <a:ext cx="8153399" cy="326443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dirty="0">
                <a:latin typeface="Futura Lt BT" panose="020B0402020204020303" pitchFamily="34" charset="0"/>
              </a:rPr>
              <a:t>Home warranty for 1 year included with purchase! Welcome home to 2007 Central Ave! This charming 3-bedroom, 2-bathroom home is loaded with upgrades and thoughtful touches, perfect for modern living and entertaining. The property features a 3-ton HVAC system with ductwork and a Rheem heat pump with an air scrubber, meticulously serviced twice a year for optimal performance. The primary bedroom includes a converted garage space with a bathroom equipped with a </a:t>
            </a:r>
            <a:r>
              <a:rPr lang="en-US" sz="1200" dirty="0" err="1">
                <a:latin typeface="Futura Lt BT" panose="020B0402020204020303" pitchFamily="34" charset="0"/>
              </a:rPr>
              <a:t>SaniFlo</a:t>
            </a:r>
            <a:r>
              <a:rPr lang="en-US" sz="1200" dirty="0">
                <a:latin typeface="Futura Lt BT" panose="020B0402020204020303" pitchFamily="34" charset="0"/>
              </a:rPr>
              <a:t> up-flush system, eliminating the need for pipes in the slab. It's also plumbed for a kitchenette, offering potential for a mother-in-law suite or rental income. The kitchen was beautifully upgraded in 2018 with Marsh cabinets, quartz countertops, a gas range, and a dishwasher, all complementing the home's modern aesthetic.</a:t>
            </a:r>
          </a:p>
          <a:p>
            <a:r>
              <a:rPr lang="en-US" sz="1200" dirty="0">
                <a:latin typeface="Futura Lt BT" panose="020B0402020204020303" pitchFamily="34" charset="0"/>
              </a:rPr>
              <a:t>Durable LVP flooring, installed four years ago, flows seamlessly throughout. The den, currently used as a bedroom, doubles as a cozy living area, showcasing the home's versatility. Outdoor living is a highlight surrounded by trees, featuring a saltwater pool with newer pump, a grill arbor/gazebo for entertaining, and a workshop with electricity for projects or storage. The home is topped with a durable metal roof installed in 2020 and boasts newer ceiling fans throughout. Additional updates include a new septic tank and drain lines as of 2022, upgraded electrical outlets to ground, and a newer saltwater pool pump. This property truly offers a balance of style, comfort, and functionality, with countless possibilities to make it your own.</a:t>
            </a:r>
          </a:p>
          <a:p>
            <a:endParaRPr lang="en-US" sz="1200" dirty="0">
              <a:latin typeface="Futura Lt BT" panose="020B0402020204020303" pitchFamily="34" charset="0"/>
              <a:hlinkClick r:id="rId4"/>
            </a:endParaRPr>
          </a:p>
          <a:p>
            <a:r>
              <a:rPr lang="en-US" sz="1200" dirty="0">
                <a:latin typeface="Futura Lt BT" panose="020B0402020204020303" pitchFamily="34" charset="0"/>
                <a:hlinkClick r:id="rId4"/>
              </a:rPr>
              <a:t>VIRTUAL TOUR</a:t>
            </a:r>
            <a:endParaRPr lang="en-US" sz="1200" dirty="0">
              <a:latin typeface="Futura Lt BT" panose="020B0402020204020303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" r="631"/>
          <a:stretch/>
        </p:blipFill>
        <p:spPr>
          <a:xfrm>
            <a:off x="76200" y="736252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1668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3934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0067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7801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1668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0067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7801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3934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328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Summerville Ranch with Pool &amp; Huge Yard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102</cp:revision>
  <dcterms:created xsi:type="dcterms:W3CDTF">2006-08-16T00:00:00Z</dcterms:created>
  <dcterms:modified xsi:type="dcterms:W3CDTF">2025-01-24T16:51:55Z</dcterms:modified>
</cp:coreProperties>
</file>