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2934" y="7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eg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jpg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4" Type="http://schemas.openxmlformats.org/officeDocument/2006/relationships/hyperlink" Target="https://www.zillow.com/homedetails/2007-Central-Ave-Summerville-SC-29483/10954859_zpid/?imxlb=t,0" TargetMode="External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229599" cy="609600"/>
          </a:xfrm>
        </p:spPr>
        <p:txBody>
          <a:bodyPr anchor="ctr">
            <a:noAutofit/>
          </a:bodyPr>
          <a:lstStyle/>
          <a:p>
            <a:r>
              <a:rPr lang="en-US" sz="2500" b="1" dirty="0">
                <a:ln w="3175">
                  <a:noFill/>
                </a:ln>
                <a:solidFill>
                  <a:srgbClr val="9D0000"/>
                </a:solidFill>
                <a:latin typeface="Futura Lt BT" panose="020B0402020204020303" pitchFamily="34" charset="0"/>
                <a:ea typeface="Gadugi" panose="020B0502040204020203" pitchFamily="34" charset="0"/>
              </a:rPr>
              <a:t>Summerville Brick Ranch with Pool &amp; Huge Backyard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65414" y="9068528"/>
            <a:ext cx="3135501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Nick Mazzilli</a:t>
            </a:r>
            <a:br>
              <a:rPr lang="en-US" sz="1400" b="1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</a:br>
            <a: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843-640-5575</a:t>
            </a:r>
          </a:p>
          <a:p>
            <a: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nick@themazzilliteam.com</a:t>
            </a:r>
          </a:p>
          <a:p>
            <a: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themazzilliteam.com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14454" y="9069481"/>
            <a:ext cx="650961" cy="813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305800" y="8991600"/>
            <a:ext cx="822341" cy="822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4136017" y="9091612"/>
            <a:ext cx="313550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Maven Realty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2180 McMillan Ave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#71672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Charleston, SC 29405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AD8E9B4C-0B71-443B-AF01-6EB87DE6E81B}"/>
              </a:ext>
            </a:extLst>
          </p:cNvPr>
          <p:cNvSpPr txBox="1">
            <a:spLocks/>
          </p:cNvSpPr>
          <p:nvPr/>
        </p:nvSpPr>
        <p:spPr>
          <a:xfrm>
            <a:off x="4136017" y="736252"/>
            <a:ext cx="4017382" cy="2726794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400" b="1" dirty="0">
                <a:latin typeface="Futura LtCn BT" panose="020B0408020204030204" pitchFamily="34" charset="0"/>
              </a:rPr>
              <a:t>2007 Central Avenue</a:t>
            </a:r>
          </a:p>
          <a:p>
            <a:pPr algn="r"/>
            <a:endParaRPr lang="en-US" sz="2200" dirty="0">
              <a:latin typeface="Futura LtCn BT" panose="020B0408020204030204" pitchFamily="34" charset="0"/>
            </a:endParaRPr>
          </a:p>
          <a:p>
            <a:pPr algn="r"/>
            <a:r>
              <a:rPr lang="en-US" sz="2200" dirty="0">
                <a:latin typeface="Futura LtCn BT" panose="020B0408020204030204" pitchFamily="34" charset="0"/>
              </a:rPr>
              <a:t>Summerville, SC 29483</a:t>
            </a:r>
          </a:p>
          <a:p>
            <a:pPr algn="r"/>
            <a:r>
              <a:rPr lang="en-US" sz="2200" dirty="0">
                <a:latin typeface="Futura LtCn BT" panose="020B0408020204030204" pitchFamily="34" charset="0"/>
              </a:rPr>
              <a:t>MLS# 25000498</a:t>
            </a:r>
          </a:p>
          <a:p>
            <a:pPr algn="r"/>
            <a:r>
              <a:rPr lang="en-US" sz="2200" dirty="0">
                <a:latin typeface="Futura LtCn BT" panose="020B0408020204030204" pitchFamily="34" charset="0"/>
              </a:rPr>
              <a:t>$400,000</a:t>
            </a:r>
          </a:p>
          <a:p>
            <a:pPr algn="r"/>
            <a:endParaRPr lang="en-US" sz="1800" dirty="0">
              <a:latin typeface="Futura LtCn BT" panose="020B0408020204030204" pitchFamily="34" charset="0"/>
            </a:endParaRPr>
          </a:p>
          <a:p>
            <a:pPr algn="r"/>
            <a:r>
              <a:rPr lang="en-US" sz="1400">
                <a:latin typeface="Futura LtCn BT" panose="020B0408020204030204" pitchFamily="34" charset="0"/>
              </a:rPr>
              <a:t>3 </a:t>
            </a:r>
            <a:r>
              <a:rPr lang="en-US" sz="1400" dirty="0">
                <a:latin typeface="Futura LtCn BT" panose="020B0408020204030204" pitchFamily="34" charset="0"/>
              </a:rPr>
              <a:t>Beds | 2 Baths | 2,142 SF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9E51ACC7-E7E1-460D-821E-8D8957911C34}"/>
              </a:ext>
            </a:extLst>
          </p:cNvPr>
          <p:cNvSpPr txBox="1">
            <a:spLocks/>
          </p:cNvSpPr>
          <p:nvPr/>
        </p:nvSpPr>
        <p:spPr>
          <a:xfrm>
            <a:off x="38101" y="4656009"/>
            <a:ext cx="8153399" cy="3264430"/>
          </a:xfrm>
          <a:prstGeom prst="rect">
            <a:avLst/>
          </a:prstGeom>
        </p:spPr>
        <p:txBody>
          <a:bodyPr vert="horz" lIns="101882" tIns="50941" rIns="101882" bIns="50941" numCol="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200" dirty="0">
                <a:latin typeface="Futura Lt BT" panose="020B0402020204020303" pitchFamily="34" charset="0"/>
              </a:rPr>
              <a:t>Home warranty for 1 year included with purchase! Welcome home to 2007 Central Ave! This charming 3-bedroom, 2-bathroom home is loaded with upgrades and thoughtful touches, perfect for modern living and entertaining. The property features a 3-ton HVAC system with ductwork and a Rheem heat pump with an air scrubber, meticulously serviced twice a year for optimal performance. The primary bedroom includes a converted garage space with a bathroom equipped with a </a:t>
            </a:r>
            <a:r>
              <a:rPr lang="en-US" sz="1200" dirty="0" err="1">
                <a:latin typeface="Futura Lt BT" panose="020B0402020204020303" pitchFamily="34" charset="0"/>
              </a:rPr>
              <a:t>SaniFlo</a:t>
            </a:r>
            <a:r>
              <a:rPr lang="en-US" sz="1200" dirty="0">
                <a:latin typeface="Futura Lt BT" panose="020B0402020204020303" pitchFamily="34" charset="0"/>
              </a:rPr>
              <a:t> up-flush system, eliminating the need for pipes in the slab. It's also plumbed for a kitchenette, offering potential for a mother-in-law suite or rental income. The kitchen was beautifully upgraded in 2018 with Marsh cabinets, quartz countertops, a gas range, and a dishwasher, all complementing the home's modern aesthetic.</a:t>
            </a:r>
          </a:p>
          <a:p>
            <a:r>
              <a:rPr lang="en-US" sz="1200" dirty="0">
                <a:latin typeface="Futura Lt BT" panose="020B0402020204020303" pitchFamily="34" charset="0"/>
              </a:rPr>
              <a:t>Durable LVP flooring, installed four years ago, flows seamlessly throughout. The den, currently used as a bedroom, doubles as a cozy living area, showcasing the home's versatility. Outdoor living is a highlight surrounded by trees, featuring a saltwater pool with newer pump, a grill arbor/gazebo for entertaining, and a workshop with electricity for projects or storage. The home is topped with a durable metal roof installed in 2020 and boasts newer ceiling fans throughout. Additional updates include a new septic tank and drain lines as of 2022, upgraded electrical outlets to ground, and a newer saltwater pool pump. This property truly offers a balance of style, comfort, and functionality, with countless possibilities to make it your own.</a:t>
            </a:r>
          </a:p>
          <a:p>
            <a:endParaRPr lang="en-US" sz="1200" dirty="0">
              <a:latin typeface="Futura Lt BT" panose="020B0402020204020303" pitchFamily="34" charset="0"/>
              <a:hlinkClick r:id="rId4"/>
            </a:endParaRPr>
          </a:p>
          <a:p>
            <a:r>
              <a:rPr lang="en-US" sz="1200" dirty="0">
                <a:latin typeface="Futura Lt BT" panose="020B0402020204020303" pitchFamily="34" charset="0"/>
                <a:hlinkClick r:id="rId4"/>
              </a:rPr>
              <a:t>VIRTUAL TOUR</a:t>
            </a:r>
            <a:endParaRPr lang="en-US" sz="1200" dirty="0">
              <a:latin typeface="Futura Lt BT" panose="020B0402020204020303" pitchFamily="34" charset="0"/>
            </a:endParaRP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26B938C6-4A18-4FCC-8CC5-8EE6A8FB137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1" r="631"/>
          <a:stretch/>
        </p:blipFill>
        <p:spPr>
          <a:xfrm>
            <a:off x="76200" y="736252"/>
            <a:ext cx="4038600" cy="272679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" name="Picture 3">
            <a:extLst>
              <a:ext uri="{FF2B5EF4-FFF2-40B4-BE49-F238E27FC236}">
                <a16:creationId xmlns:a16="http://schemas.microsoft.com/office/drawing/2014/main" id="{D145E8CC-0145-4010-A239-78F2575741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271519" y="9069424"/>
            <a:ext cx="543628" cy="813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71D9DD2-6467-4ED6-A67C-97A0036BB81E}"/>
              </a:ext>
            </a:extLst>
          </p:cNvPr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200" y="7986282"/>
            <a:ext cx="1517904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4EA4A42-E20B-49FB-948B-3AAF8F924CE3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51668" y="7986282"/>
            <a:ext cx="1517904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F2EEDBA-EB1C-DA61-5A55-087A83C890C0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63934" y="7986282"/>
            <a:ext cx="1517904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8C92944-53F3-8C22-8B1D-AFD29FF4DE7D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20067" y="7986282"/>
            <a:ext cx="1517904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442BF7D-D55A-9604-0291-9827DC03DF85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07801" y="7986282"/>
            <a:ext cx="1517904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57DDDCE-DA90-077A-1C3D-B8CB6FDBBCA3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200" y="3587496"/>
            <a:ext cx="1517904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FDB4BB4-2DC1-D7E8-E2BC-72FEF492074C}"/>
              </a:ext>
            </a:extLst>
          </p:cNvPr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51668" y="3587496"/>
            <a:ext cx="1517904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71F9E90-A451-34E9-E787-F7B25E51999D}"/>
              </a:ext>
            </a:extLst>
          </p:cNvPr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20067" y="3587496"/>
            <a:ext cx="1517904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ED1F838-6F25-5679-435E-3AF48DF20EAD}"/>
              </a:ext>
            </a:extLst>
          </p:cNvPr>
          <p:cNvPicPr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07801" y="3587496"/>
            <a:ext cx="1517904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E332D22-35F5-5FF7-515E-DA617E98E226}"/>
              </a:ext>
            </a:extLst>
          </p:cNvPr>
          <p:cNvPicPr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63934" y="3587496"/>
            <a:ext cx="1517904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668</TotalTime>
  <Words>329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Futura Bk BT</vt:lpstr>
      <vt:lpstr>Futura Lt BT</vt:lpstr>
      <vt:lpstr>Futura LtCn BT</vt:lpstr>
      <vt:lpstr>Office Theme</vt:lpstr>
      <vt:lpstr>Summerville Brick Ranch with Pool &amp; Huge Backyard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104</cp:revision>
  <dcterms:created xsi:type="dcterms:W3CDTF">2006-08-16T00:00:00Z</dcterms:created>
  <dcterms:modified xsi:type="dcterms:W3CDTF">2025-02-05T14:46:45Z</dcterms:modified>
</cp:coreProperties>
</file>