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1548"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81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617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245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548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31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800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53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949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728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422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397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3/2/2018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645073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31" y="91616"/>
            <a:ext cx="3998017" cy="2669052"/>
          </a:xfrm>
          <a:prstGeom prst="rect">
            <a:avLst/>
          </a:prstGeom>
        </p:spPr>
      </p:pic>
      <p:sp>
        <p:nvSpPr>
          <p:cNvPr id="2" name="Title 1"/>
          <p:cNvSpPr>
            <a:spLocks noGrp="1"/>
          </p:cNvSpPr>
          <p:nvPr>
            <p:ph type="ctrTitle"/>
          </p:nvPr>
        </p:nvSpPr>
        <p:spPr>
          <a:xfrm>
            <a:off x="4092958" y="904066"/>
            <a:ext cx="3679442" cy="1856601"/>
          </a:xfrm>
        </p:spPr>
        <p:txBody>
          <a:bodyPr anchor="t">
            <a:noAutofit/>
          </a:bodyPr>
          <a:lstStyle/>
          <a:p>
            <a:r>
              <a:rPr lang="pt-BR" sz="2000" b="1" dirty="0">
                <a:solidFill>
                  <a:srgbClr val="FFFF00"/>
                </a:solidFill>
                <a:effectLst>
                  <a:outerShdw blurRad="38100" dist="38100" dir="2700000" algn="tl">
                    <a:schemeClr val="tx2">
                      <a:alpha val="43000"/>
                    </a:schemeClr>
                  </a:outerShdw>
                </a:effectLst>
                <a:latin typeface="Century Gothic" pitchFamily="34" charset="0"/>
              </a:rPr>
              <a:t>2009 Kings Gate Lane</a:t>
            </a:r>
            <a:br>
              <a:rPr lang="pt-BR" sz="2000" dirty="0">
                <a:solidFill>
                  <a:srgbClr val="FFFF00"/>
                </a:solidFill>
                <a:effectLst>
                  <a:outerShdw blurRad="38100" dist="38100" dir="2700000" algn="tl">
                    <a:schemeClr val="tx2">
                      <a:alpha val="43000"/>
                    </a:schemeClr>
                  </a:outerShdw>
                </a:effectLst>
                <a:latin typeface="Century Gothic" pitchFamily="34" charset="0"/>
              </a:rPr>
            </a:br>
            <a:br>
              <a:rPr lang="pt-BR" sz="2000" dirty="0">
                <a:solidFill>
                  <a:srgbClr val="FFFF00"/>
                </a:solidFill>
                <a:effectLst>
                  <a:outerShdw blurRad="38100" dist="38100" dir="2700000" algn="tl">
                    <a:schemeClr val="tx2">
                      <a:alpha val="43000"/>
                    </a:schemeClr>
                  </a:outerShdw>
                </a:effectLst>
                <a:latin typeface="Century Gothic" pitchFamily="34" charset="0"/>
              </a:rPr>
            </a:br>
            <a:r>
              <a:rPr lang="en-US" sz="1800" dirty="0">
                <a:solidFill>
                  <a:srgbClr val="FFFF00"/>
                </a:solidFill>
                <a:effectLst>
                  <a:outerShdw blurRad="38100" dist="38100" dir="2700000" algn="tl">
                    <a:schemeClr val="tx2">
                      <a:alpha val="43000"/>
                    </a:schemeClr>
                  </a:outerShdw>
                </a:effectLst>
                <a:latin typeface="Century Gothic" pitchFamily="34" charset="0"/>
              </a:rPr>
              <a:t>Dunes West</a:t>
            </a:r>
            <a:br>
              <a:rPr lang="en-US" sz="1800" dirty="0">
                <a:solidFill>
                  <a:srgbClr val="FFFF00"/>
                </a:solidFill>
                <a:effectLst>
                  <a:outerShdw blurRad="38100" dist="38100" dir="2700000" algn="tl">
                    <a:schemeClr val="tx2">
                      <a:alpha val="43000"/>
                    </a:schemeClr>
                  </a:outerShdw>
                </a:effectLst>
                <a:latin typeface="Century Gothic" pitchFamily="34" charset="0"/>
              </a:rPr>
            </a:br>
            <a:r>
              <a:rPr lang="en-US" sz="1800" dirty="0">
                <a:solidFill>
                  <a:srgbClr val="FFFF00"/>
                </a:solidFill>
                <a:effectLst>
                  <a:outerShdw blurRad="38100" dist="38100" dir="2700000" algn="tl">
                    <a:schemeClr val="tx2">
                      <a:alpha val="43000"/>
                    </a:schemeClr>
                  </a:outerShdw>
                </a:effectLst>
                <a:latin typeface="Century Gothic" pitchFamily="34" charset="0"/>
              </a:rPr>
              <a:t>Mount Pleasant, SC 29466</a:t>
            </a:r>
            <a:br>
              <a:rPr lang="en-US" sz="1800" dirty="0">
                <a:solidFill>
                  <a:srgbClr val="FFFF00"/>
                </a:solidFill>
                <a:effectLst>
                  <a:outerShdw blurRad="38100" dist="38100" dir="2700000" algn="tl">
                    <a:schemeClr val="tx2">
                      <a:alpha val="43000"/>
                    </a:schemeClr>
                  </a:outerShdw>
                </a:effectLst>
                <a:latin typeface="Century Gothic" pitchFamily="34" charset="0"/>
              </a:rPr>
            </a:br>
            <a:br>
              <a:rPr lang="en-US" sz="1800" dirty="0">
                <a:solidFill>
                  <a:srgbClr val="FFFF00"/>
                </a:solidFill>
                <a:effectLst>
                  <a:outerShdw blurRad="38100" dist="38100" dir="2700000" algn="tl">
                    <a:schemeClr val="tx2">
                      <a:alpha val="43000"/>
                    </a:schemeClr>
                  </a:outerShdw>
                </a:effectLst>
                <a:latin typeface="Century Gothic" pitchFamily="34" charset="0"/>
              </a:rPr>
            </a:br>
            <a:r>
              <a:rPr lang="en-US" sz="1800" dirty="0">
                <a:solidFill>
                  <a:srgbClr val="FFFF00"/>
                </a:solidFill>
                <a:effectLst>
                  <a:outerShdw blurRad="38100" dist="38100" dir="2700000" algn="tl">
                    <a:schemeClr val="tx2">
                      <a:alpha val="43000"/>
                    </a:schemeClr>
                  </a:outerShdw>
                </a:effectLst>
                <a:latin typeface="Century Gothic" pitchFamily="34" charset="0"/>
              </a:rPr>
              <a:t>MLS# 17033091</a:t>
            </a:r>
            <a:br>
              <a:rPr lang="en-US" sz="1800" dirty="0">
                <a:solidFill>
                  <a:srgbClr val="FFFF00"/>
                </a:solidFill>
                <a:effectLst>
                  <a:outerShdw blurRad="38100" dist="38100" dir="2700000" algn="tl">
                    <a:schemeClr val="tx2">
                      <a:alpha val="43000"/>
                    </a:schemeClr>
                  </a:outerShdw>
                </a:effectLst>
                <a:latin typeface="Century Gothic" pitchFamily="34" charset="0"/>
              </a:rPr>
            </a:br>
            <a:r>
              <a:rPr lang="en-US" sz="1800" dirty="0">
                <a:solidFill>
                  <a:srgbClr val="FFFF00"/>
                </a:solidFill>
                <a:effectLst>
                  <a:outerShdw blurRad="38100" dist="38100" dir="2700000" algn="tl">
                    <a:schemeClr val="tx2">
                      <a:alpha val="43000"/>
                    </a:schemeClr>
                  </a:outerShdw>
                </a:effectLst>
                <a:latin typeface="Century Gothic" pitchFamily="34" charset="0"/>
              </a:rPr>
              <a:t>$375,000</a:t>
            </a:r>
          </a:p>
        </p:txBody>
      </p:sp>
      <p:sp>
        <p:nvSpPr>
          <p:cNvPr id="11" name="Rectangle 10"/>
          <p:cNvSpPr/>
          <p:nvPr/>
        </p:nvSpPr>
        <p:spPr>
          <a:xfrm>
            <a:off x="90331" y="4033649"/>
            <a:ext cx="7606820" cy="3893374"/>
          </a:xfrm>
          <a:prstGeom prst="rect">
            <a:avLst/>
          </a:prstGeom>
          <a:noFill/>
          <a:ln>
            <a:noFill/>
          </a:ln>
        </p:spPr>
        <p:txBody>
          <a:bodyPr wrap="square">
            <a:spAutoFit/>
          </a:bodyPr>
          <a:lstStyle/>
          <a:p>
            <a:pPr algn="ctr"/>
            <a:r>
              <a:rPr lang="en-US" sz="1300" dirty="0">
                <a:solidFill>
                  <a:schemeClr val="bg1"/>
                </a:solidFill>
                <a:latin typeface="Century Gothic" panose="020B0502020202020204" pitchFamily="34" charset="0"/>
              </a:rPr>
              <a:t>Treat yourself to the gift of easy living with this gorgeous, designer inspired home. The open floor plan and gourmet kitchen are perfect for entertaining and offer tons of features &amp; upgrades. The chef's kitchen will please the most discerning home cook with its huge center island, designer cabinets, beautiful granite countertops and backsplash, gas range and stainless appliances. The kitchen opens to a dining/flex space and large great room with hardwood floors and custom built-ins. Unique to this unit, there is an extended living area, perfect for use as a four-seasons room, playroom or study area. Enjoy this special space year around as it is heated &amp; cooled! A private, fenced courtyard offers space for outdoor relaxation with plenty of room for kids or pets to stretch their legs while you grill dinner! The large upstairs Master suite includes a relaxing sitting area/television nook and a luxurious bath complete with dual vanities, linen tower, soaking tub, walk-in shower, and oversized walk-in closet. Completing the upstairs living space are two additional bedrooms, a full bath and laundry room. There is also a loft space perfect for a home office, play area or "teen lounge." This beautiful, low maintenance home is located just outside of the gates in Dunes West, a neighborhood that offers an award winning golf course and club house, pools, tennis club, boat ramp and boat storage plus plenty of walking paths. Dunes West is conveniently located close to the beaches, shopping, dining and minutes from the new Roper St. Francis hospital and a short drive to the world-class dining and shopping of historic downtown Charleston.</a:t>
            </a:r>
          </a:p>
        </p:txBody>
      </p:sp>
      <p:sp>
        <p:nvSpPr>
          <p:cNvPr id="12" name="Rectangle 11"/>
          <p:cNvSpPr/>
          <p:nvPr/>
        </p:nvSpPr>
        <p:spPr>
          <a:xfrm>
            <a:off x="8382000" y="5483748"/>
            <a:ext cx="3110006" cy="1631216"/>
          </a:xfrm>
          <a:prstGeom prst="rect">
            <a:avLst/>
          </a:prstGeom>
        </p:spPr>
        <p:txBody>
          <a:bodyPr wrap="square">
            <a:spAutoFit/>
          </a:bodyPr>
          <a:lstStyle/>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Asking $1,650,000</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MLS# 16003205</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6,527  </a:t>
            </a:r>
            <a:r>
              <a:rPr lang="en-US" dirty="0" err="1">
                <a:effectLst>
                  <a:outerShdw blurRad="38100" dist="38100" dir="2700000" algn="tl">
                    <a:srgbClr val="000000">
                      <a:alpha val="43137"/>
                    </a:srgbClr>
                  </a:outerShdw>
                </a:effectLst>
                <a:latin typeface="Century Gothic" pitchFamily="34" charset="0"/>
              </a:rPr>
              <a:t>SqFt</a:t>
            </a:r>
            <a:endParaRPr lang="en-US"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5 Bed/5½ Baths</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22,000-lb Boat Lift</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331" y="2917434"/>
            <a:ext cx="1367791" cy="913129"/>
          </a:xfrm>
          <a:prstGeom prst="rect">
            <a:avLst/>
          </a:prstGeom>
          <a:ln>
            <a:noFill/>
          </a:ln>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31" y="8130107"/>
            <a:ext cx="1369693" cy="914399"/>
          </a:xfrm>
          <a:prstGeom prst="rect">
            <a:avLst/>
          </a:prstGeom>
          <a:ln>
            <a:noFill/>
          </a:ln>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9136" y="2917434"/>
            <a:ext cx="1369695" cy="914400"/>
          </a:xfrm>
          <a:prstGeom prst="rect">
            <a:avLst/>
          </a:prstGeom>
          <a:ln>
            <a:noFill/>
          </a:ln>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9611" y="8130107"/>
            <a:ext cx="1369695" cy="914400"/>
          </a:xfrm>
          <a:prstGeom prst="rect">
            <a:avLst/>
          </a:prstGeom>
          <a:ln>
            <a:noFill/>
          </a:ln>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09845" y="2917434"/>
            <a:ext cx="1367792" cy="913130"/>
          </a:xfrm>
          <a:prstGeom prst="rect">
            <a:avLst/>
          </a:prstGeom>
          <a:ln>
            <a:noFill/>
          </a:ln>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08893" y="8130107"/>
            <a:ext cx="1369695" cy="914400"/>
          </a:xfrm>
          <a:prstGeom prst="rect">
            <a:avLst/>
          </a:prstGeom>
          <a:ln>
            <a:noFill/>
          </a:ln>
        </p:spPr>
      </p:pic>
      <p:sp>
        <p:nvSpPr>
          <p:cNvPr id="29" name="Title 1"/>
          <p:cNvSpPr txBox="1">
            <a:spLocks/>
          </p:cNvSpPr>
          <p:nvPr/>
        </p:nvSpPr>
        <p:spPr>
          <a:xfrm>
            <a:off x="4092958" y="0"/>
            <a:ext cx="3679442" cy="904066"/>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chemeClr val="bg1"/>
                </a:solidFill>
                <a:latin typeface="Century Gothic" pitchFamily="34" charset="0"/>
              </a:rPr>
              <a:t>Like New!</a:t>
            </a:r>
          </a:p>
          <a:p>
            <a:pPr algn="ctr"/>
            <a:r>
              <a:rPr lang="en-US" sz="2400" i="1" dirty="0">
                <a:solidFill>
                  <a:schemeClr val="bg1"/>
                </a:solidFill>
                <a:latin typeface="Century Gothic" pitchFamily="34" charset="0"/>
              </a:rPr>
              <a:t>Great Value!</a:t>
            </a:r>
          </a:p>
        </p:txBody>
      </p:sp>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68651" y="2917434"/>
            <a:ext cx="1369695" cy="914400"/>
          </a:xfrm>
          <a:prstGeom prst="rect">
            <a:avLst/>
          </a:prstGeom>
          <a:ln>
            <a:noFill/>
          </a:ln>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68175" y="8130107"/>
            <a:ext cx="1369695" cy="914400"/>
          </a:xfrm>
          <a:prstGeom prst="rect">
            <a:avLst/>
          </a:prstGeom>
          <a:ln>
            <a:noFill/>
          </a:ln>
        </p:spPr>
      </p:pic>
      <p:pic>
        <p:nvPicPr>
          <p:cNvPr id="34" name="Picture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9359" y="2917434"/>
            <a:ext cx="1367792" cy="913130"/>
          </a:xfrm>
          <a:prstGeom prst="rect">
            <a:avLst/>
          </a:prstGeom>
          <a:ln>
            <a:noFill/>
          </a:ln>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27456" y="8130107"/>
            <a:ext cx="1369695" cy="914400"/>
          </a:xfrm>
          <a:prstGeom prst="rect">
            <a:avLst/>
          </a:prstGeom>
          <a:ln>
            <a:noFill/>
          </a:ln>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TotalTime>
  <Words>331</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Century Gothic</vt:lpstr>
      <vt:lpstr>Mistral</vt:lpstr>
      <vt:lpstr>Tahoma</vt:lpstr>
      <vt:lpstr>Times New Roman</vt:lpstr>
      <vt:lpstr>Trebuchet MS</vt:lpstr>
      <vt:lpstr>Tunga</vt:lpstr>
      <vt:lpstr>Office Theme</vt:lpstr>
      <vt:lpstr>2009 Kings Gate Lane  Dunes West Mount Pleasant, SC 29466  MLS# 17033091 $375,000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35</cp:revision>
  <dcterms:created xsi:type="dcterms:W3CDTF">2006-08-16T00:00:00Z</dcterms:created>
  <dcterms:modified xsi:type="dcterms:W3CDTF">2018-03-02T18:55:03Z</dcterms:modified>
</cp:coreProperties>
</file>