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-307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" y="0"/>
            <a:ext cx="7315198" cy="1752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561" y="480206"/>
            <a:ext cx="4477790" cy="3358343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-1143" y="8880808"/>
            <a:ext cx="7315198" cy="117759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549067"/>
            <a:ext cx="7312911" cy="328016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Single owner home that has been very well maintained in desirable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Ashborough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subdivision is ready for new owners. Brick and vinyl home has foyer with coat closet, formal living room and dining room, half bath, eat-in kitchen and sunken den with vaulted ceiling and fireplace fitted for gas logs. The eat-in kitchen has Corian countertops, double-oven electric range, Bosch dishwasher and a pantry. Upstairs find a huge FROG with laundry room for convenience, two closets and a window AC unit with remote control for added comfort. Then upstairs to a full hall bathroom with sliding glass doors on the tub/shower, and 3 bedrooms. The large master bedroom has private vanity area outside, inside vanity newly tiled full-sized shower and ceramic tile floor, and a walk-in closet.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secondary bedrooms are large as well with plenty of closet space. Outside find a fully fenced yard, over-sized patio, another patio and seating area with brick pavers and evidence of a garden lovingly cared for through the years. Roof has 30 year architectural shingles installed in 2007, a new hot water heater in 2005, all NEW pressurized INTERIOR water pipes 2013, new master bathroom shower pan, bed, tile, grout and floor 2015, New RUUD 2 ton 14 Seer split heat pump system and air handler installed in 2014. Home just had a new vapor barrier installed 1/2016. Home has front and rear irrigation system. Home is under termite bond with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HomeTeam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Pest Defense. Dorchester District II schools. Enjoy the community with play park, pool and tennis courts a few feet away!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" y="3887868"/>
            <a:ext cx="7315199" cy="61188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200 </a:t>
            </a:r>
            <a:r>
              <a:rPr lang="en-US" sz="2400" cap="none" dirty="0" err="1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Ashborough</a:t>
            </a:r>
            <a:r>
              <a:rPr lang="en-US" sz="240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Avenue</a:t>
            </a:r>
            <a:r>
              <a:rPr lang="en-US" sz="2400" cap="none" dirty="0" smtClean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b="0" cap="none" dirty="0" err="1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Ashborough</a:t>
            </a:r>
            <a:r>
              <a:rPr lang="en-US" sz="1600" b="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~ Summerville, SC </a:t>
            </a:r>
            <a:r>
              <a:rPr lang="en-US" sz="1600" b="0" cap="none" dirty="0" smtClean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29485 ~ MLS</a:t>
            </a:r>
            <a:r>
              <a:rPr lang="en-US" sz="1600" b="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16001509 ~ $250,000</a:t>
            </a:r>
            <a:endParaRPr lang="en-US" sz="1400" b="0" cap="none" dirty="0">
              <a:ln w="10541" cmpd="sng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1143" y="8839200"/>
            <a:ext cx="73151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Barbara Daniels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532-4274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bdaniels@carolinaone.com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www.barbaradanielshomes.com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858345"/>
            <a:ext cx="731519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</a:t>
            </a:r>
            <a:r>
              <a:rPr lang="en-US" sz="7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Estate | 900 </a:t>
            </a: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N Main St</a:t>
            </a:r>
            <a:r>
              <a:rPr lang="en-US" sz="7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. | Summerville</a:t>
            </a: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, SC 29483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1144" y="0"/>
            <a:ext cx="7315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REDUCED IN ASHBOROUGH!</a:t>
            </a:r>
            <a:endParaRPr lang="en-US" sz="22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-1144" y="7878546"/>
            <a:ext cx="7315200" cy="884454"/>
            <a:chOff x="0" y="7878546"/>
            <a:chExt cx="7315200" cy="884454"/>
          </a:xfrm>
        </p:grpSpPr>
        <p:pic>
          <p:nvPicPr>
            <p:cNvPr id="28" name="Picture 27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9467" y="7881201"/>
              <a:ext cx="1175733" cy="881799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878546"/>
              <a:ext cx="1179272" cy="884454"/>
            </a:xfrm>
            <a:prstGeom prst="rect">
              <a:avLst/>
            </a:prstGeom>
            <a:ln w="3175">
              <a:solidFill>
                <a:schemeClr val="bg1"/>
              </a:solidFill>
            </a:ln>
            <a:effectLst/>
          </p:spPr>
        </p:pic>
        <p:pic>
          <p:nvPicPr>
            <p:cNvPr id="31" name="Picture 30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7065" y="7881200"/>
              <a:ext cx="661350" cy="881800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32" name="Picture 31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6208" y="7881201"/>
              <a:ext cx="1175733" cy="881799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734" y="7878548"/>
              <a:ext cx="1179270" cy="884452"/>
            </a:xfrm>
            <a:prstGeom prst="rect">
              <a:avLst/>
            </a:prstGeom>
            <a:ln w="3175">
              <a:solidFill>
                <a:schemeClr val="bg1"/>
              </a:solidFill>
            </a:ln>
            <a:effectLst/>
          </p:spPr>
        </p:pic>
        <p:pic>
          <p:nvPicPr>
            <p:cNvPr id="36" name="Picture 35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0323" y="7881200"/>
              <a:ext cx="661350" cy="881800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37" name="Picture 36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6797" y="7881201"/>
              <a:ext cx="1175733" cy="881799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</p:grpSp>
      <p:grpSp>
        <p:nvGrpSpPr>
          <p:cNvPr id="6" name="Group 5"/>
          <p:cNvGrpSpPr/>
          <p:nvPr/>
        </p:nvGrpSpPr>
        <p:grpSpPr>
          <a:xfrm>
            <a:off x="175507" y="9048980"/>
            <a:ext cx="6961898" cy="841248"/>
            <a:chOff x="193928" y="9048980"/>
            <a:chExt cx="6961898" cy="84124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3928" y="9048980"/>
              <a:ext cx="1223633" cy="841248"/>
            </a:xfrm>
            <a:prstGeom prst="rect">
              <a:avLst/>
            </a:prstGeom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85826" y="9050504"/>
              <a:ext cx="1270000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</TotalTime>
  <Words>324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200 Ashborough Avenue Ashborough ~ Summerville, SC 29485 ~ MLS# 16001509 ~ $250,000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2016-03-22T12:56:54Z</dcterms:modified>
</cp:coreProperties>
</file>