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8992" y="79274"/>
            <a:ext cx="4255008" cy="152748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200 Clouter Creek Drive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Shellring at St Thomas Island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Charleston, SC 29492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18019115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$499,000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88992" y="1946380"/>
            <a:ext cx="4255009" cy="37338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Looking for a large, spacious and elevated home in highly desirable Shellring at St. Thomas Island? Look no further. This beautiful Ravenwood floor plan offers a drive under 2 car garage and storage space, 4 porches, gas FP in family room, dining room, eat-in-kitchen. Luxurious owner's suite with a two walk-in-closet and double sink bathroom is conveniently located on the first floor for privacy. </a:t>
            </a:r>
          </a:p>
          <a:p>
            <a:endParaRPr lang="en-US" sz="14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Three more bedrooms and a game room on the second floor. Stainless appliances, granite countertops, upgraded cabinets, crown molding, hardwood floors, irrigation system, security system with camera, fully fenced backyard. Close to I-526 with easy commute to Boeing and all that Daniel Island has to offer. Community pool with clubhouse &amp; grilling area. Daniel Island school district.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30" y="2830544"/>
            <a:ext cx="1584960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289" y="79274"/>
            <a:ext cx="3348701" cy="25115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289" y="2830544"/>
            <a:ext cx="1584960" cy="11887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2" y="2344958"/>
            <a:ext cx="1367401" cy="10255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2" y="5743485"/>
            <a:ext cx="1367401" cy="10255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2" y="3477800"/>
            <a:ext cx="1367401" cy="10255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2" y="1212116"/>
            <a:ext cx="1367401" cy="10255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2" y="4610642"/>
            <a:ext cx="1367401" cy="10255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289" y="4259008"/>
            <a:ext cx="3346704" cy="251002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2" y="79274"/>
            <a:ext cx="1367401" cy="10255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411298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101366" y="6187617"/>
            <a:ext cx="1097558" cy="502566"/>
            <a:chOff x="5455642" y="6187617"/>
            <a:chExt cx="1097558" cy="502566"/>
          </a:xfrm>
        </p:grpSpPr>
        <p:sp>
          <p:nvSpPr>
            <p:cNvPr id="18" name="Rounded Rectangle 17"/>
            <p:cNvSpPr/>
            <p:nvPr/>
          </p:nvSpPr>
          <p:spPr>
            <a:xfrm>
              <a:off x="5493742" y="6324600"/>
              <a:ext cx="1021358" cy="2286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775821" y="6234466"/>
              <a:ext cx="457200" cy="40886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5642" y="6187617"/>
              <a:ext cx="1097558" cy="502566"/>
            </a:xfrm>
            <a:prstGeom prst="rect">
              <a:avLst/>
            </a:prstGeom>
          </p:spPr>
        </p:pic>
      </p:grpSp>
      <p:sp>
        <p:nvSpPr>
          <p:cNvPr id="22" name="Rectangle 21"/>
          <p:cNvSpPr/>
          <p:nvPr/>
        </p:nvSpPr>
        <p:spPr>
          <a:xfrm>
            <a:off x="9167601" y="1761714"/>
            <a:ext cx="4255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Elevated home near Daniel Island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F687A7-5B0A-4939-BB92-4799DB14AC15}"/>
              </a:ext>
            </a:extLst>
          </p:cNvPr>
          <p:cNvCxnSpPr/>
          <p:nvPr/>
        </p:nvCxnSpPr>
        <p:spPr>
          <a:xfrm flipV="1">
            <a:off x="9203943" y="1138333"/>
            <a:ext cx="1284902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66C753E8-F1BB-464C-9089-B32408C4CB87}"/>
              </a:ext>
            </a:extLst>
          </p:cNvPr>
          <p:cNvSpPr/>
          <p:nvPr/>
        </p:nvSpPr>
        <p:spPr>
          <a:xfrm>
            <a:off x="-381000" y="1290733"/>
            <a:ext cx="189517" cy="187220"/>
          </a:xfrm>
          <a:prstGeom prst="star5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160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200 Clouter Creek Drive Shellring at St Thomas Island Charleston, SC 29492 MLS# 18019115 $499,000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2018-07-16T12:33:28Z</dcterms:modified>
</cp:coreProperties>
</file>