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5"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5"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0"/>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8/24/2020</a:t>
            </a:fld>
            <a:endParaRPr lang="en-US"/>
          </a:p>
        </p:txBody>
      </p:sp>
      <p:sp>
        <p:nvSpPr>
          <p:cNvPr id="5" name="Footer Placeholder 4"/>
          <p:cNvSpPr>
            <a:spLocks noGrp="1"/>
          </p:cNvSpPr>
          <p:nvPr>
            <p:ph type="ftr" sz="quarter" idx="3"/>
          </p:nvPr>
        </p:nvSpPr>
        <p:spPr>
          <a:xfrm>
            <a:off x="2811780" y="9322650"/>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0"/>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tx2">
                <a:lumMod val="50000"/>
                <a:alpha val="0"/>
              </a:schemeClr>
            </a:gs>
          </a:gsLst>
          <a:lin ang="108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609417" y="479001"/>
            <a:ext cx="6585732" cy="4390488"/>
          </a:xfrm>
          <a:prstGeom prst="rect">
            <a:avLst/>
          </a:prstGeom>
          <a:ln>
            <a:noFill/>
          </a:ln>
          <a:effectLst>
            <a:softEdge rad="112500"/>
          </a:effectLst>
        </p:spPr>
      </p:pic>
      <p:sp>
        <p:nvSpPr>
          <p:cNvPr id="2" name="Title 1"/>
          <p:cNvSpPr>
            <a:spLocks noGrp="1"/>
          </p:cNvSpPr>
          <p:nvPr>
            <p:ph type="ctrTitle"/>
          </p:nvPr>
        </p:nvSpPr>
        <p:spPr>
          <a:xfrm>
            <a:off x="1609417" y="3540817"/>
            <a:ext cx="6620183" cy="1351057"/>
          </a:xfrm>
        </p:spPr>
        <p:txBody>
          <a:bodyPr anchor="ctr">
            <a:noAutofit/>
          </a:bodyPr>
          <a:lstStyle/>
          <a:p>
            <a:r>
              <a:rPr lang="en-US" sz="2800" b="1" dirty="0">
                <a:solidFill>
                  <a:srgbClr val="FFFFFF"/>
                </a:solidFill>
                <a:effectLst>
                  <a:outerShdw blurRad="38100" dist="38100" dir="2700000" algn="tl">
                    <a:srgbClr val="000000">
                      <a:alpha val="43137"/>
                    </a:srgbClr>
                  </a:outerShdw>
                </a:effectLst>
                <a:latin typeface="Century Gothic" panose="020B0502020202020204" pitchFamily="34" charset="0"/>
              </a:rPr>
              <a:t>200 Cooper Run Road</a:t>
            </a:r>
            <a:b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b="1" dirty="0">
                <a:solidFill>
                  <a:srgbClr val="FFFFFF"/>
                </a:solidFill>
                <a:effectLst>
                  <a:outerShdw blurRad="38100" dist="38100" dir="2700000" algn="tl">
                    <a:srgbClr val="000000">
                      <a:alpha val="43137"/>
                    </a:srgbClr>
                  </a:outerShdw>
                </a:effectLst>
                <a:latin typeface="Century Gothic" panose="020B0502020202020204" pitchFamily="34" charset="0"/>
              </a:rPr>
              <a:t>Bluffton, SC 29909 ~ MLS# 20023425 ~ $369,900</a:t>
            </a:r>
            <a:endParaRPr lang="en-US" sz="18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415" y="4927950"/>
            <a:ext cx="6585732" cy="4073470"/>
          </a:xfrm>
        </p:spPr>
        <p:txBody>
          <a:bodyPr anchor="ctr">
            <a:noAutofit/>
          </a:bodyPr>
          <a:lstStyle/>
          <a:p>
            <a:r>
              <a:rPr lang="en-US" sz="1600" dirty="0">
                <a:solidFill>
                  <a:schemeClr val="tx1"/>
                </a:solidFill>
                <a:latin typeface="Century Gothic" panose="020B0502020202020204" pitchFamily="34" charset="0"/>
              </a:rPr>
              <a:t>Don't miss this remarkable one story home situated on a large premium corner lot in highly sought after Estates at Cypress Ridge. The over-sized low country style front porch along with the side entry garage provide wonderful curb to this beautiful home. Plantation shutters through-out home allow for lots of natural light. Open dining area &amp; large family room with vaulted ceiling are open to the chef's delight kitchen with gas range, stainless appliances, white ornamental granite with glass tile backsplash. Spacious, private master suite is separated from 2 secondary bedrooms and the office / flex space. Screened porch is perfect for that morning cup of coffee or evening libation. Wrought iron fencing. All this plus resort style amenities of Cypress Ridge that include large pool, relaxing lazy river, 3 story fitness center, stocked lagoon with fishing pier, tennis &amp; basketball courts and so much more! make your appointment to view this home today.</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59" y="1132148"/>
            <a:ext cx="1608298" cy="1072198"/>
          </a:xfrm>
          <a:prstGeom prst="rect">
            <a:avLst/>
          </a:prstGeom>
          <a:ln>
            <a:noFill/>
          </a:ln>
          <a:effectLst>
            <a:softEdge rad="112500"/>
          </a:effectLst>
        </p:spPr>
      </p:pic>
      <p:sp>
        <p:nvSpPr>
          <p:cNvPr id="20" name="Rectangle 19"/>
          <p:cNvSpPr/>
          <p:nvPr/>
        </p:nvSpPr>
        <p:spPr>
          <a:xfrm>
            <a:off x="8001001" y="1101166"/>
            <a:ext cx="6028281" cy="830997"/>
          </a:xfrm>
          <a:prstGeom prst="rect">
            <a:avLst/>
          </a:prstGeom>
        </p:spPr>
        <p:txBody>
          <a:bodyPr wrap="square">
            <a:spAutoFit/>
          </a:bodyPr>
          <a:lstStyle/>
          <a:p>
            <a:pPr algn="ctr"/>
            <a:r>
              <a:rPr lang="en-US" sz="2400" b="1" i="1" dirty="0">
                <a:solidFill>
                  <a:srgbClr val="FFFF00"/>
                </a:solidFill>
                <a:effectLst>
                  <a:outerShdw blurRad="38100" dist="38100" dir="2700000" algn="tl">
                    <a:srgbClr val="000000">
                      <a:alpha val="75000"/>
                    </a:srgbClr>
                  </a:outerShdw>
                </a:effectLst>
                <a:latin typeface="Century Gothic" panose="020B0502020202020204" pitchFamily="34" charset="0"/>
              </a:rPr>
              <a:t>$1,000 Buyer's Agent Bonus</a:t>
            </a:r>
          </a:p>
          <a:p>
            <a:pPr algn="ctr"/>
            <a:r>
              <a:rPr lang="en-US" sz="2400" i="1" dirty="0">
                <a:solidFill>
                  <a:srgbClr val="FFFF00"/>
                </a:solidFill>
                <a:effectLst>
                  <a:outerShdw blurRad="38100" dist="38100" dir="2700000" algn="tl">
                    <a:srgbClr val="000000">
                      <a:alpha val="75000"/>
                    </a:srgbClr>
                  </a:outerShdw>
                </a:effectLst>
                <a:latin typeface="Century Gothic" panose="020B0502020202020204" pitchFamily="34" charset="0"/>
              </a:rPr>
              <a:t> </a:t>
            </a:r>
            <a:r>
              <a:rPr lang="en-US" sz="1800" b="1" i="1" dirty="0">
                <a:solidFill>
                  <a:srgbClr val="FFFF00"/>
                </a:solidFill>
                <a:effectLst>
                  <a:outerShdw blurRad="38100" dist="38100" dir="2700000" algn="tl">
                    <a:srgbClr val="000000">
                      <a:alpha val="75000"/>
                    </a:srgbClr>
                  </a:outerShdw>
                </a:effectLst>
                <a:latin typeface="Century Gothic" panose="020B0502020202020204" pitchFamily="34" charset="0"/>
              </a:rPr>
              <a:t>For Ratified Contract That Can Close By 9/27/2019</a:t>
            </a:r>
            <a:endParaRPr lang="en-US" sz="2400" b="1" i="1" dirty="0">
              <a:solidFill>
                <a:srgbClr val="FFFF00"/>
              </a:solidFill>
              <a:effectLst>
                <a:outerShdw blurRad="38100" dist="38100" dir="2700000" algn="tl">
                  <a:srgbClr val="000000">
                    <a:alpha val="75000"/>
                  </a:srgbClr>
                </a:outerShdw>
              </a:effectLst>
              <a:latin typeface="Century Gothic" panose="020B0502020202020204" pitchFamily="34" charset="0"/>
            </a:endParaRPr>
          </a:p>
        </p:txBody>
      </p:sp>
      <p:sp>
        <p:nvSpPr>
          <p:cNvPr id="18" name="Rectangle 17"/>
          <p:cNvSpPr/>
          <p:nvPr/>
        </p:nvSpPr>
        <p:spPr>
          <a:xfrm>
            <a:off x="228601" y="9067801"/>
            <a:ext cx="2209801" cy="723275"/>
          </a:xfrm>
          <a:prstGeom prst="rect">
            <a:avLst/>
          </a:prstGeom>
        </p:spPr>
        <p:txBody>
          <a:bodyPr wrap="square" anchor="ctr">
            <a:spAutoFit/>
          </a:bodyPr>
          <a:lstStyle/>
          <a:p>
            <a:r>
              <a:rPr lang="en-US" sz="1100" b="1" dirty="0">
                <a:latin typeface="Century Gothic" panose="020B0502020202020204" pitchFamily="34" charset="0"/>
              </a:rPr>
              <a:t>Maggie Curtis </a:t>
            </a:r>
          </a:p>
          <a:p>
            <a:r>
              <a:rPr lang="en-US" sz="1000" dirty="0">
                <a:latin typeface="Century Gothic" panose="020B0502020202020204" pitchFamily="34" charset="0"/>
              </a:rPr>
              <a:t>REALTOR, EPRO, LMC, ABR</a:t>
            </a:r>
          </a:p>
          <a:p>
            <a:r>
              <a:rPr lang="en-US" sz="1000" dirty="0">
                <a:latin typeface="Century Gothic" panose="020B0502020202020204" pitchFamily="34" charset="0"/>
              </a:rPr>
              <a:t>(843) 693-8207</a:t>
            </a:r>
          </a:p>
          <a:p>
            <a:r>
              <a:rPr lang="en-US" sz="1000" dirty="0">
                <a:latin typeface="Century Gothic" panose="020B0502020202020204" pitchFamily="34" charset="0"/>
              </a:rPr>
              <a:t>maggiecurtis@comcast.net</a:t>
            </a:r>
            <a:endParaRPr lang="en-US" sz="700" dirty="0">
              <a:latin typeface="Century Gothic" panose="020B0502020202020204" pitchFamily="34"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0295" y="9069366"/>
            <a:ext cx="546502"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81044" y="9238085"/>
            <a:ext cx="667512" cy="382707"/>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0"/>
            <a:ext cx="1610529" cy="1073686"/>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120" y="2262808"/>
            <a:ext cx="1609403" cy="1074428"/>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61" y="7927734"/>
            <a:ext cx="1610526" cy="1073684"/>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5661018"/>
            <a:ext cx="1611642" cy="1074428"/>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61" y="4527847"/>
            <a:ext cx="1611643" cy="1074428"/>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6794189"/>
            <a:ext cx="1611642" cy="1074428"/>
          </a:xfrm>
          <a:prstGeom prst="rect">
            <a:avLst/>
          </a:prstGeom>
          <a:ln>
            <a:noFill/>
          </a:ln>
          <a:effectLst>
            <a:softEdge rad="112500"/>
          </a:effectLst>
        </p:spPr>
      </p:pic>
      <p:sp>
        <p:nvSpPr>
          <p:cNvPr id="31" name="Rectangle 30"/>
          <p:cNvSpPr/>
          <p:nvPr/>
        </p:nvSpPr>
        <p:spPr>
          <a:xfrm>
            <a:off x="1608857" y="1"/>
            <a:ext cx="6620743" cy="446276"/>
          </a:xfrm>
          <a:prstGeom prst="rect">
            <a:avLst/>
          </a:prstGeom>
        </p:spPr>
        <p:txBody>
          <a:bodyPr wrap="square">
            <a:spAutoFit/>
          </a:bodyPr>
          <a:lstStyle/>
          <a:p>
            <a:pPr algn="ctr"/>
            <a:r>
              <a:rPr lang="en-US" sz="2300" b="1" i="1" dirty="0">
                <a:solidFill>
                  <a:srgbClr val="FFFF00"/>
                </a:solidFill>
                <a:effectLst>
                  <a:outerShdw blurRad="38100" dist="38100" dir="2700000" algn="tl">
                    <a:srgbClr val="000000">
                      <a:alpha val="75000"/>
                    </a:srgbClr>
                  </a:outerShdw>
                </a:effectLst>
                <a:latin typeface="Century Gothic" panose="020B0502020202020204" pitchFamily="34" charset="0"/>
              </a:rPr>
              <a:t>One Story Living ~ Just Listed!</a:t>
            </a:r>
            <a:endParaRPr lang="en-US" sz="2300" dirty="0">
              <a:solidFill>
                <a:srgbClr val="FFFF00"/>
              </a:solidFill>
              <a:effectLst>
                <a:outerShdw blurRad="38100" dist="38100" dir="2700000" algn="tl">
                  <a:srgbClr val="000000">
                    <a:alpha val="75000"/>
                  </a:srgbClr>
                </a:outerShdw>
              </a:effectLst>
              <a:latin typeface="Century Gothic" panose="020B0502020202020204" pitchFamily="34" charset="0"/>
            </a:endParaRPr>
          </a:p>
        </p:txBody>
      </p:sp>
      <p:sp>
        <p:nvSpPr>
          <p:cNvPr id="6" name="Rectangle 5"/>
          <p:cNvSpPr/>
          <p:nvPr/>
        </p:nvSpPr>
        <p:spPr>
          <a:xfrm>
            <a:off x="228600" y="9812180"/>
            <a:ext cx="7772400" cy="246221"/>
          </a:xfrm>
          <a:prstGeom prst="rect">
            <a:avLst/>
          </a:prstGeom>
        </p:spPr>
        <p:txBody>
          <a:bodyPr wrap="square">
            <a:spAutoFit/>
          </a:bodyPr>
          <a:lstStyle/>
          <a:p>
            <a:pPr algn="ctr"/>
            <a:r>
              <a:rPr lang="en-US" sz="1000" dirty="0">
                <a:latin typeface="Century Gothic" panose="020B0502020202020204" pitchFamily="34" charset="0"/>
              </a:rPr>
              <a:t>Coldwell Banker Residential Brokerage | 1127 Queensborough Blvd. 103 | Mt Pleasant, SC 29464</a:t>
            </a:r>
          </a:p>
        </p:txBody>
      </p:sp>
      <p:pic>
        <p:nvPicPr>
          <p:cNvPr id="23" name="Picture 22">
            <a:extLst>
              <a:ext uri="{FF2B5EF4-FFF2-40B4-BE49-F238E27FC236}">
                <a16:creationId xmlns:a16="http://schemas.microsoft.com/office/drawing/2014/main" id="{763A8A3D-1C30-4C6E-BE3E-08D7CCF00292}"/>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0" y="3395697"/>
            <a:ext cx="1610529" cy="1073686"/>
          </a:xfrm>
          <a:prstGeom prst="rect">
            <a:avLst/>
          </a:prstGeom>
          <a:ln>
            <a:noFill/>
          </a:ln>
          <a:effectLst>
            <a:softEdge rad="112500"/>
          </a:effectLst>
        </p:spPr>
      </p:pic>
      <p:sp>
        <p:nvSpPr>
          <p:cNvPr id="25" name="Rectangle 24">
            <a:extLst>
              <a:ext uri="{FF2B5EF4-FFF2-40B4-BE49-F238E27FC236}">
                <a16:creationId xmlns:a16="http://schemas.microsoft.com/office/drawing/2014/main" id="{036088B6-2B07-45DA-9E21-F86368787FFB}"/>
              </a:ext>
            </a:extLst>
          </p:cNvPr>
          <p:cNvSpPr/>
          <p:nvPr/>
        </p:nvSpPr>
        <p:spPr>
          <a:xfrm>
            <a:off x="4714802" y="9067801"/>
            <a:ext cx="3286198" cy="723275"/>
          </a:xfrm>
          <a:prstGeom prst="rect">
            <a:avLst/>
          </a:prstGeom>
        </p:spPr>
        <p:txBody>
          <a:bodyPr wrap="square" anchor="ctr">
            <a:spAutoFit/>
          </a:bodyPr>
          <a:lstStyle/>
          <a:p>
            <a:pPr algn="r"/>
            <a:r>
              <a:rPr lang="en-US" sz="1100" b="1" dirty="0">
                <a:latin typeface="Century Gothic" panose="020B0502020202020204" pitchFamily="34" charset="0"/>
              </a:rPr>
              <a:t>Bob Curtis</a:t>
            </a:r>
            <a:endParaRPr lang="en-US" sz="1000" dirty="0">
              <a:latin typeface="Century Gothic" panose="020B0502020202020204" pitchFamily="34" charset="0"/>
            </a:endParaRPr>
          </a:p>
          <a:p>
            <a:pPr algn="r"/>
            <a:r>
              <a:rPr lang="en-US" sz="1000" dirty="0">
                <a:latin typeface="Century Gothic" panose="020B0502020202020204" pitchFamily="34" charset="0"/>
              </a:rPr>
              <a:t>Realtor</a:t>
            </a:r>
          </a:p>
          <a:p>
            <a:pPr algn="r"/>
            <a:r>
              <a:rPr lang="en-US" sz="1000" dirty="0">
                <a:latin typeface="Century Gothic" panose="020B0502020202020204" pitchFamily="34" charset="0"/>
              </a:rPr>
              <a:t>(843) 425-1965</a:t>
            </a:r>
          </a:p>
          <a:p>
            <a:pPr algn="r"/>
            <a:r>
              <a:rPr lang="en-US" sz="1000" dirty="0">
                <a:latin typeface="Century Gothic" panose="020B0502020202020204" pitchFamily="34" charset="0"/>
              </a:rPr>
              <a:t>thebobcurtis@comcast.net</a:t>
            </a:r>
            <a:endParaRPr lang="en-US" sz="700" dirty="0">
              <a:latin typeface="Century Gothic" panose="020B0502020202020204" pitchFamily="34" charset="0"/>
            </a:endParaRP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292</TotalTime>
  <Words>253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200 Cooper Run Road Bluffton, SC 29909 ~ MLS# 20023425 ~ $369,900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38</cp:revision>
  <dcterms:created xsi:type="dcterms:W3CDTF">2006-08-16T00:00:00Z</dcterms:created>
  <dcterms:modified xsi:type="dcterms:W3CDTF">2020-08-24T19:00:17Z</dcterms:modified>
</cp:coreProperties>
</file>