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10/31/2019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1355723" y="1607288"/>
            <a:ext cx="5060953" cy="3388086"/>
          </a:xfrm>
          <a:prstGeom prst="rect">
            <a:avLst/>
          </a:prstGeom>
        </p:spPr>
      </p:pic>
      <p:sp>
        <p:nvSpPr>
          <p:cNvPr id="5" name="Rectangle 4"/>
          <p:cNvSpPr/>
          <p:nvPr/>
        </p:nvSpPr>
        <p:spPr>
          <a:xfrm>
            <a:off x="3505200" y="0"/>
            <a:ext cx="4267200" cy="1077218"/>
          </a:xfrm>
          <a:prstGeom prst="rect">
            <a:avLst/>
          </a:prstGeom>
        </p:spPr>
        <p:txBody>
          <a:bodyPr wrap="square">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www.mylowcountryhomes.com</a:t>
            </a:r>
          </a:p>
        </p:txBody>
      </p:sp>
      <p:sp>
        <p:nvSpPr>
          <p:cNvPr id="2" name="Rectangle 1"/>
          <p:cNvSpPr/>
          <p:nvPr/>
        </p:nvSpPr>
        <p:spPr>
          <a:xfrm>
            <a:off x="8382000" y="3360079"/>
            <a:ext cx="1617525"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059080"/>
            <a:ext cx="7772400" cy="2627720"/>
          </a:xfrm>
        </p:spPr>
        <p:txBody>
          <a:bodyPr anchor="ctr">
            <a:noAutofit/>
          </a:bodyPr>
          <a:lstStyle/>
          <a:p>
            <a:r>
              <a:rPr lang="en-US" sz="1400" dirty="0">
                <a:latin typeface="Century Gothic" panose="020B0502020202020204" pitchFamily="34" charset="0"/>
              </a:rPr>
              <a:t>Beautifully private second floor unit that backs up to the woods and has a new HVAC! Seller's favorite thing to do is to sit on the screen porch, have her morning coffee and enjoy the view! A great floor plan with the kitchen open to the dining room and living room. The spacious master bedroom is in the back of the house with plenty of quiet and a beautiful view as well as the private master bath and walk in closet. In the front of the condo you find the full hall bath and second large bedroom. Lots of special touches like the built in book case. For extra storage, there is a large laundry room off the kitchen and a storage closet on the screen porch. Don't miss this convenient location just walking and biking distance to stores, restaurants and all that Daniel Island.</a:t>
            </a:r>
          </a:p>
        </p:txBody>
      </p:sp>
      <p:sp>
        <p:nvSpPr>
          <p:cNvPr id="6" name="Rectangle 5"/>
          <p:cNvSpPr/>
          <p:nvPr/>
        </p:nvSpPr>
        <p:spPr>
          <a:xfrm>
            <a:off x="0" y="1066800"/>
            <a:ext cx="77724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0"/>
            <a:ext cx="77724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200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Bucksley</a:t>
            </a: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 Lane #207</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254 Seven Farms Drive | Charleston, SC 29492 | MLS# 19029387 | $227,000</a:t>
            </a:r>
          </a:p>
        </p:txBody>
      </p:sp>
      <p:sp>
        <p:nvSpPr>
          <p:cNvPr id="13" name="Rectangle 12"/>
          <p:cNvSpPr/>
          <p:nvPr/>
        </p:nvSpPr>
        <p:spPr>
          <a:xfrm>
            <a:off x="1111508" y="41048"/>
            <a:ext cx="5043367" cy="1077218"/>
          </a:xfrm>
          <a:prstGeom prst="rect">
            <a:avLst/>
          </a:prstGeom>
        </p:spPr>
        <p:txBody>
          <a:bodyPr wrap="square">
            <a:spAutoFit/>
          </a:bodyPr>
          <a:lstStyle/>
          <a:p>
            <a:r>
              <a:rPr lang="en-US" sz="3200" dirty="0">
                <a:solidFill>
                  <a:srgbClr val="C00000"/>
                </a:solidFill>
                <a:latin typeface="Gabriola" panose="04040605051002020D02" pitchFamily="82" charset="0"/>
                <a:ea typeface="Adobe Fan Heiti Std B" panose="020B0700000000000000" pitchFamily="34" charset="-128"/>
              </a:rPr>
              <a:t>Beautiful, Private,</a:t>
            </a:r>
          </a:p>
          <a:p>
            <a:r>
              <a:rPr lang="en-US" sz="3200" dirty="0">
                <a:solidFill>
                  <a:srgbClr val="C00000"/>
                </a:solidFill>
                <a:latin typeface="Gabriola" panose="04040605051002020D02" pitchFamily="82" charset="0"/>
                <a:ea typeface="Adobe Fan Heiti Std B" panose="020B0700000000000000" pitchFamily="34" charset="-128"/>
              </a:rPr>
              <a:t>Second Floor Condo</a:t>
            </a:r>
            <a:endParaRPr lang="en-US" sz="1200" dirty="0">
              <a:solidFill>
                <a:srgbClr val="C00000"/>
              </a:solidFill>
              <a:latin typeface="Gabriola" panose="04040605051002020D02" pitchFamily="82" charset="0"/>
              <a:ea typeface="Adobe Fan Heiti Std B" panose="020B0700000000000000" pitchFamily="34" charset="-128"/>
            </a:endParaRP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92626"/>
            <a:ext cx="1016894" cy="1016894"/>
          </a:xfrm>
          <a:prstGeom prst="rect">
            <a:avLst/>
          </a:prstGeom>
          <a:noFill/>
          <a:ln w="12700">
            <a:solidFill>
              <a:srgbClr val="BEAF87"/>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rcRect/>
          <a:stretch/>
        </p:blipFill>
        <p:spPr>
          <a:xfrm>
            <a:off x="3204684" y="5144680"/>
            <a:ext cx="1371600" cy="914400"/>
          </a:xfrm>
          <a:prstGeom prst="rect">
            <a:avLst/>
          </a:prstGeom>
          <a:ln>
            <a:noFill/>
          </a:ln>
          <a:effectLst/>
        </p:spPr>
      </p:pic>
      <p:pic>
        <p:nvPicPr>
          <p:cNvPr id="23" name="Picture 22"/>
          <p:cNvPicPr>
            <a:picLocks/>
          </p:cNvPicPr>
          <p:nvPr/>
        </p:nvPicPr>
        <p:blipFill>
          <a:blip r:embed="rId5" cstate="print">
            <a:extLst>
              <a:ext uri="{28A0092B-C50C-407E-A947-70E740481C1C}">
                <a14:useLocalDpi xmlns:a14="http://schemas.microsoft.com/office/drawing/2010/main" val="0"/>
              </a:ext>
            </a:extLst>
          </a:blip>
          <a:srcRect/>
          <a:stretch/>
        </p:blipFill>
        <p:spPr>
          <a:xfrm>
            <a:off x="4738952" y="5144680"/>
            <a:ext cx="1371600" cy="914400"/>
          </a:xfrm>
          <a:prstGeom prst="rect">
            <a:avLst/>
          </a:prstGeom>
          <a:ln>
            <a:noFill/>
          </a:ln>
          <a:effectLst/>
        </p:spPr>
      </p:pic>
      <p:pic>
        <p:nvPicPr>
          <p:cNvPr id="25" name="Picture 24"/>
          <p:cNvPicPr>
            <a:picLocks/>
          </p:cNvPicPr>
          <p:nvPr/>
        </p:nvPicPr>
        <p:blipFill>
          <a:blip r:embed="rId6" cstate="print">
            <a:extLst>
              <a:ext uri="{28A0092B-C50C-407E-A947-70E740481C1C}">
                <a14:useLocalDpi xmlns:a14="http://schemas.microsoft.com/office/drawing/2010/main" val="0"/>
              </a:ext>
            </a:extLst>
          </a:blip>
          <a:srcRect/>
          <a:stretch/>
        </p:blipFill>
        <p:spPr>
          <a:xfrm>
            <a:off x="136148" y="8686800"/>
            <a:ext cx="1371600" cy="914400"/>
          </a:xfrm>
          <a:prstGeom prst="rect">
            <a:avLst/>
          </a:prstGeom>
          <a:ln>
            <a:noFill/>
          </a:ln>
          <a:effectLst/>
        </p:spPr>
      </p:pic>
      <p:pic>
        <p:nvPicPr>
          <p:cNvPr id="32" name="Picture 31"/>
          <p:cNvPicPr>
            <a:picLocks/>
          </p:cNvPicPr>
          <p:nvPr/>
        </p:nvPicPr>
        <p:blipFill>
          <a:blip r:embed="rId7" cstate="print">
            <a:extLst>
              <a:ext uri="{28A0092B-C50C-407E-A947-70E740481C1C}">
                <a14:useLocalDpi xmlns:a14="http://schemas.microsoft.com/office/drawing/2010/main" val="0"/>
              </a:ext>
            </a:extLst>
          </a:blip>
          <a:srcRect/>
          <a:stretch/>
        </p:blipFill>
        <p:spPr>
          <a:xfrm>
            <a:off x="6273221" y="5144680"/>
            <a:ext cx="1371600" cy="91440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670416" y="5144680"/>
            <a:ext cx="1371600" cy="914400"/>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738952" y="8686800"/>
            <a:ext cx="1371600" cy="914400"/>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273221" y="8686800"/>
            <a:ext cx="1371600" cy="914400"/>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136148" y="5144680"/>
            <a:ext cx="1371600" cy="91440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3204684" y="8686800"/>
            <a:ext cx="1371600" cy="91440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670416" y="8686800"/>
            <a:ext cx="1371600" cy="91440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3 | Mount Pleasant, SC 29466</a:t>
            </a:r>
            <a:endPar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225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2019-10-31T10:42:18Z</dcterms:modified>
</cp:coreProperties>
</file>