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77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6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9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6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534D-75C8-40AC-BC3A-712C6D9011D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3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hyperlink" Target="https://app.cloudpano.com/tours/NntNwMWQw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B6E035C-56A9-A746-F659-48E4EB897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/>
          <a:stretch/>
        </p:blipFill>
        <p:spPr>
          <a:xfrm>
            <a:off x="64533" y="1132627"/>
            <a:ext cx="5486400" cy="4487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035DC-E429-114A-FE95-2EB14F28E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6128" y="107602"/>
            <a:ext cx="1468922" cy="763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CC8CD2-BF94-0B93-0A5B-F0C2DD00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8128" y="-22860"/>
            <a:ext cx="1037365" cy="10373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36CAA-C217-5C0B-FF31-CD1DA8D1C6A0}"/>
              </a:ext>
            </a:extLst>
          </p:cNvPr>
          <p:cNvCxnSpPr>
            <a:cxnSpLocks/>
          </p:cNvCxnSpPr>
          <p:nvPr/>
        </p:nvCxnSpPr>
        <p:spPr>
          <a:xfrm flipH="1">
            <a:off x="-228600" y="999079"/>
            <a:ext cx="7772400" cy="752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09CD67-AF29-DA9E-6F2F-566F95D48534}"/>
              </a:ext>
            </a:extLst>
          </p:cNvPr>
          <p:cNvSpPr txBox="1"/>
          <p:nvPr/>
        </p:nvSpPr>
        <p:spPr>
          <a:xfrm>
            <a:off x="67707" y="5777994"/>
            <a:ext cx="5474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Fairmont South | Moncks Corner, SC 29461</a:t>
            </a:r>
          </a:p>
          <a:p>
            <a:pPr algn="ctr"/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MLS# 24025802 | NOW OFFERING AT $420,000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B219A-4F6C-BED6-DB9E-9E899735B5B5}"/>
              </a:ext>
            </a:extLst>
          </p:cNvPr>
          <p:cNvSpPr txBox="1"/>
          <p:nvPr/>
        </p:nvSpPr>
        <p:spPr>
          <a:xfrm>
            <a:off x="80965" y="6643271"/>
            <a:ext cx="5474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wait for a new build when this beauty is ready to go with a refrigerator, blinds and large fenced yard on a pond! Five bedrooms, 3.5 bathrooms with a downstairs guest suite.</a:t>
            </a:r>
          </a:p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Virtual Tour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14186-C5FC-BBCD-B58D-622CD6573FDB}"/>
              </a:ext>
            </a:extLst>
          </p:cNvPr>
          <p:cNvSpPr txBox="1"/>
          <p:nvPr/>
        </p:nvSpPr>
        <p:spPr>
          <a:xfrm>
            <a:off x="80965" y="7970214"/>
            <a:ext cx="54740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 Hartford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 Realty LLC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843-779-8646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tinahartford@lowcoasthomes.com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055A62-831F-AE49-3C23-169307ABCBD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1132627"/>
            <a:ext cx="1645920" cy="1097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A5EC58-9BFA-4E91-2B65-ED80333EFF5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9"/>
          <a:stretch/>
        </p:blipFill>
        <p:spPr>
          <a:xfrm>
            <a:off x="5601573" y="7914016"/>
            <a:ext cx="1632662" cy="10972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C3E25E-D78D-B6D0-B065-44B4E7955C0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2262859"/>
            <a:ext cx="1645920" cy="10972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8CD46B-5C08-9998-7A0C-A08E613D4469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3393091"/>
            <a:ext cx="1645920" cy="10972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0C4A96-627E-0359-A058-6F3AFC85B41B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6783785"/>
            <a:ext cx="1645920" cy="10972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E674D1-0D38-8EEE-C3A9-4D2A3EA1D5E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5653554"/>
            <a:ext cx="1645920" cy="10972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A92C5D-4976-7631-B3C5-D6EC54193009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73" y="4523323"/>
            <a:ext cx="1645920" cy="1097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3269A5-626A-D17B-0492-FD5B4333546F}"/>
              </a:ext>
            </a:extLst>
          </p:cNvPr>
          <p:cNvSpPr txBox="1"/>
          <p:nvPr/>
        </p:nvSpPr>
        <p:spPr>
          <a:xfrm>
            <a:off x="2311718" y="80324"/>
            <a:ext cx="26917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Need </a:t>
            </a:r>
            <a:r>
              <a:rPr lang="en-US" sz="2400" b="1" i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Wait!</a:t>
            </a:r>
            <a:endParaRPr lang="en-US" sz="2400" b="1" i="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Buttonbush Court</a:t>
            </a:r>
          </a:p>
        </p:txBody>
      </p:sp>
    </p:spTree>
    <p:extLst>
      <p:ext uri="{BB962C8B-B14F-4D97-AF65-F5344CB8AC3E}">
        <p14:creationId xmlns:p14="http://schemas.microsoft.com/office/powerpoint/2010/main" val="391079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92</TotalTime>
  <Words>75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11</cp:revision>
  <dcterms:created xsi:type="dcterms:W3CDTF">2023-06-22T15:30:16Z</dcterms:created>
  <dcterms:modified xsi:type="dcterms:W3CDTF">2025-01-02T17:42:51Z</dcterms:modified>
</cp:coreProperties>
</file>