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4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534D-75C8-40AC-BC3A-712C6D9011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hyperlink" Target="https://app.cloudpano.com/tours/NntNwMWQw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035DC-E429-114A-FE95-2EB14F28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128" y="107602"/>
            <a:ext cx="1468922" cy="76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C8CD2-BF94-0B93-0A5B-F0C2DD00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128" y="-22860"/>
            <a:ext cx="1037365" cy="10373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36CAA-C217-5C0B-FF31-CD1DA8D1C6A0}"/>
              </a:ext>
            </a:extLst>
          </p:cNvPr>
          <p:cNvCxnSpPr>
            <a:cxnSpLocks/>
          </p:cNvCxnSpPr>
          <p:nvPr/>
        </p:nvCxnSpPr>
        <p:spPr>
          <a:xfrm flipH="1">
            <a:off x="-33528" y="999079"/>
            <a:ext cx="7426549" cy="75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9CD67-AF29-DA9E-6F2F-566F95D48534}"/>
              </a:ext>
            </a:extLst>
          </p:cNvPr>
          <p:cNvSpPr txBox="1"/>
          <p:nvPr/>
        </p:nvSpPr>
        <p:spPr>
          <a:xfrm>
            <a:off x="690435" y="4555926"/>
            <a:ext cx="425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Fairmont South | Moncks Corner, SC 29461</a:t>
            </a:r>
          </a:p>
          <a:p>
            <a:pPr algn="ctr"/>
            <a:r>
              <a:rPr lang="en-US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MLS# 24025802 | $440,000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B219A-4F6C-BED6-DB9E-9E899735B5B5}"/>
              </a:ext>
            </a:extLst>
          </p:cNvPr>
          <p:cNvSpPr txBox="1"/>
          <p:nvPr/>
        </p:nvSpPr>
        <p:spPr>
          <a:xfrm>
            <a:off x="77469" y="5267812"/>
            <a:ext cx="548100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this stunning 5-bedroom, 3.5-bathroom home in the sought-after Fairmont South neighborhood of Moncks Corner! Situated on a spacious .23-acre lot, this home offers a completely fenced-in yard, perfect for outdoor activities, pets, and privacy. Step inside to find a thoughtfully designed layout featuring laminate flooring throughout the entire home, offering both elegance and easy maintenance. The main level boasts a convenient guest suite with a private bathroom, ideal for visitors or multi-generational living. The open-concept living space flows seamlessly into a well-appointed kitchen, making it perfect for entertaining. There is also flex space that can be closed off for an office, bourbon room or craft room. Upstairs, you'll find the additional 4 bedrooms, including a large primary suite with an ensuite bathroom for a luxurious retreat as well as laundry and another full bath.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Virtual Tour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14186-C5FC-BBCD-B58D-622CD6573FDB}"/>
              </a:ext>
            </a:extLst>
          </p:cNvPr>
          <p:cNvSpPr txBox="1"/>
          <p:nvPr/>
        </p:nvSpPr>
        <p:spPr>
          <a:xfrm>
            <a:off x="84461" y="8026412"/>
            <a:ext cx="54670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Hartford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 Realty LLC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843-779-8646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tinahartford@lowcoasthomes.com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055A62-831F-AE49-3C23-169307ABCBD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1132627"/>
            <a:ext cx="164592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6E035C-56A9-A746-F659-48E4EB897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/>
        </p:blipFill>
        <p:spPr>
          <a:xfrm>
            <a:off x="77469" y="1134207"/>
            <a:ext cx="5481007" cy="3356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A5EC58-9BFA-4E91-2B65-ED80333EFF5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5653555"/>
            <a:ext cx="1645920" cy="1097280"/>
          </a:xfrm>
          <a:prstGeom prst="rect">
            <a:avLst/>
          </a:prstGeom>
        </p:spPr>
      </p:pic>
      <p:pic>
        <p:nvPicPr>
          <p:cNvPr id="20" name="Picture 19" descr="A room with a bed and a trampoline&#10;&#10;Description automatically generated with medium confidence">
            <a:extLst>
              <a:ext uri="{FF2B5EF4-FFF2-40B4-BE49-F238E27FC236}">
                <a16:creationId xmlns:a16="http://schemas.microsoft.com/office/drawing/2014/main" id="{24329455-B30E-3732-710B-3FA69272A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41" y="3857446"/>
            <a:ext cx="1679129" cy="1120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3E25E-D78D-B6D0-B065-44B4E7955C0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2262859"/>
            <a:ext cx="1645920" cy="1097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8CD46B-5C08-9998-7A0C-A08E613D446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3393091"/>
            <a:ext cx="1645920" cy="1097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0C4A96-627E-0359-A058-6F3AFC85B41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7914017"/>
            <a:ext cx="1645920" cy="1097280"/>
          </a:xfrm>
          <a:prstGeom prst="rect">
            <a:avLst/>
          </a:prstGeom>
        </p:spPr>
      </p:pic>
      <p:pic>
        <p:nvPicPr>
          <p:cNvPr id="28" name="Picture 27" descr="A picture containing indoor, wall, interior design, floor&#10;&#10;Description automatically generated">
            <a:extLst>
              <a:ext uri="{FF2B5EF4-FFF2-40B4-BE49-F238E27FC236}">
                <a16:creationId xmlns:a16="http://schemas.microsoft.com/office/drawing/2014/main" id="{1002A96A-EA50-7D47-05A2-647D7DFC4C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43" y="4583272"/>
            <a:ext cx="1679129" cy="11208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E674D1-0D38-8EEE-C3A9-4D2A3EA1D5E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6783787"/>
            <a:ext cx="1645920" cy="10972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A92C5D-4976-7631-B3C5-D6EC54193009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4523323"/>
            <a:ext cx="1645920" cy="1097280"/>
          </a:xfrm>
          <a:prstGeom prst="rect">
            <a:avLst/>
          </a:prstGeom>
        </p:spPr>
      </p:pic>
      <p:pic>
        <p:nvPicPr>
          <p:cNvPr id="34" name="Picture 33" descr="A living room with a red chair and a table&#10;&#10;Description automatically generated with low confidence">
            <a:extLst>
              <a:ext uri="{FF2B5EF4-FFF2-40B4-BE49-F238E27FC236}">
                <a16:creationId xmlns:a16="http://schemas.microsoft.com/office/drawing/2014/main" id="{7FDDE99A-753A-B6C3-F833-10182F09B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01" y="5377039"/>
            <a:ext cx="1679129" cy="1120879"/>
          </a:xfrm>
          <a:prstGeom prst="rect">
            <a:avLst/>
          </a:prstGeom>
        </p:spPr>
      </p:pic>
      <p:pic>
        <p:nvPicPr>
          <p:cNvPr id="36" name="Picture 35" descr="A room with a tent and a bed&#10;&#10;Description automatically generated with low confidence">
            <a:extLst>
              <a:ext uri="{FF2B5EF4-FFF2-40B4-BE49-F238E27FC236}">
                <a16:creationId xmlns:a16="http://schemas.microsoft.com/office/drawing/2014/main" id="{E9D13E13-A6C6-15B8-60B0-E1603329E0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1" y="4020194"/>
            <a:ext cx="1679129" cy="1103612"/>
          </a:xfrm>
          <a:prstGeom prst="rect">
            <a:avLst/>
          </a:prstGeom>
        </p:spPr>
      </p:pic>
      <p:pic>
        <p:nvPicPr>
          <p:cNvPr id="38" name="Picture 37" descr="A kitchen with a large island and stainless steel appliances&#10;&#10;Description automatically generated with low confidence">
            <a:extLst>
              <a:ext uri="{FF2B5EF4-FFF2-40B4-BE49-F238E27FC236}">
                <a16:creationId xmlns:a16="http://schemas.microsoft.com/office/drawing/2014/main" id="{3969D44E-28CE-F32A-FC17-5EBF1371E8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89" y="2224561"/>
            <a:ext cx="1679129" cy="1092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269A5-626A-D17B-0492-FD5B4333546F}"/>
              </a:ext>
            </a:extLst>
          </p:cNvPr>
          <p:cNvSpPr txBox="1"/>
          <p:nvPr/>
        </p:nvSpPr>
        <p:spPr>
          <a:xfrm>
            <a:off x="1322794" y="80324"/>
            <a:ext cx="4669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Bedroom Home in Moncks Corner!</a:t>
            </a:r>
          </a:p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Buttonbush Court</a:t>
            </a:r>
          </a:p>
        </p:txBody>
      </p:sp>
    </p:spTree>
    <p:extLst>
      <p:ext uri="{BB962C8B-B14F-4D97-AF65-F5344CB8AC3E}">
        <p14:creationId xmlns:p14="http://schemas.microsoft.com/office/powerpoint/2010/main" val="39107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192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2023-06-22T15:30:16Z</dcterms:created>
  <dcterms:modified xsi:type="dcterms:W3CDTF">2024-10-21T21:09:27Z</dcterms:modified>
</cp:coreProperties>
</file>