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FC4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29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496484"/>
            <a:ext cx="6217920" cy="3183467"/>
          </a:xfrm>
        </p:spPr>
        <p:txBody>
          <a:bodyPr anchor="b"/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802717"/>
            <a:ext cx="5486400" cy="2207683"/>
          </a:xfrm>
        </p:spPr>
        <p:txBody>
          <a:bodyPr/>
          <a:lstStyle>
            <a:lvl1pPr marL="0" indent="0" algn="ctr">
              <a:buNone/>
              <a:defRPr sz="1920"/>
            </a:lvl1pPr>
            <a:lvl2pPr marL="365760" indent="0" algn="ctr">
              <a:buNone/>
              <a:defRPr sz="1600"/>
            </a:lvl2pPr>
            <a:lvl3pPr marL="731520" indent="0" algn="ctr">
              <a:buNone/>
              <a:defRPr sz="1440"/>
            </a:lvl3pPr>
            <a:lvl4pPr marL="1097280" indent="0" algn="ctr">
              <a:buNone/>
              <a:defRPr sz="1280"/>
            </a:lvl4pPr>
            <a:lvl5pPr marL="1463040" indent="0" algn="ctr">
              <a:buNone/>
              <a:defRPr sz="1280"/>
            </a:lvl5pPr>
            <a:lvl6pPr marL="1828800" indent="0" algn="ctr">
              <a:buNone/>
              <a:defRPr sz="1280"/>
            </a:lvl6pPr>
            <a:lvl7pPr marL="2194560" indent="0" algn="ctr">
              <a:buNone/>
              <a:defRPr sz="1280"/>
            </a:lvl7pPr>
            <a:lvl8pPr marL="2560320" indent="0" algn="ctr">
              <a:buNone/>
              <a:defRPr sz="1280"/>
            </a:lvl8pPr>
            <a:lvl9pPr marL="2926080" indent="0" algn="ctr">
              <a:buNone/>
              <a:defRPr sz="12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D534D-75C8-40AC-BC3A-712C6D9011DA}" type="datetimeFigureOut">
              <a:rPr lang="en-US" smtClean="0"/>
              <a:t>11/13/2024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1C200-BAD7-4499-B56B-2B95FC085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9079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D534D-75C8-40AC-BC3A-712C6D9011DA}" type="datetimeFigureOut">
              <a:rPr lang="en-US" smtClean="0"/>
              <a:t>11/13/2024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1C200-BAD7-4499-B56B-2B95FC085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268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34940" y="486834"/>
            <a:ext cx="1577340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486834"/>
            <a:ext cx="4640580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D534D-75C8-40AC-BC3A-712C6D9011DA}" type="datetimeFigureOut">
              <a:rPr lang="en-US" smtClean="0"/>
              <a:t>11/13/2024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1C200-BAD7-4499-B56B-2B95FC085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897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D534D-75C8-40AC-BC3A-712C6D9011DA}" type="datetimeFigureOut">
              <a:rPr lang="en-US" smtClean="0"/>
              <a:t>11/13/2024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1C200-BAD7-4499-B56B-2B95FC085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350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110" y="2279653"/>
            <a:ext cx="6309360" cy="3803649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9110" y="6119286"/>
            <a:ext cx="6309360" cy="2000249"/>
          </a:xfrm>
        </p:spPr>
        <p:txBody>
          <a:bodyPr/>
          <a:lstStyle>
            <a:lvl1pPr marL="0" indent="0">
              <a:buNone/>
              <a:defRPr sz="1920">
                <a:solidFill>
                  <a:schemeClr val="tx1"/>
                </a:solidFill>
              </a:defRPr>
            </a:lvl1pPr>
            <a:lvl2pPr marL="3657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73152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3pPr>
            <a:lvl4pPr marL="109728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4pPr>
            <a:lvl5pPr marL="146304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5pPr>
            <a:lvl6pPr marL="182880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6pPr>
            <a:lvl7pPr marL="219456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7pPr>
            <a:lvl8pPr marL="256032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8pPr>
            <a:lvl9pPr marL="292608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D534D-75C8-40AC-BC3A-712C6D9011DA}" type="datetimeFigureOut">
              <a:rPr lang="en-US" smtClean="0"/>
              <a:t>11/13/2024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1C200-BAD7-4499-B56B-2B95FC085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256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2434167"/>
            <a:ext cx="310896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03320" y="2434167"/>
            <a:ext cx="310896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D534D-75C8-40AC-BC3A-712C6D9011DA}" type="datetimeFigureOut">
              <a:rPr lang="en-US" smtClean="0"/>
              <a:t>11/13/2024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1C200-BAD7-4499-B56B-2B95FC085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29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486836"/>
            <a:ext cx="6309360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874" y="2241551"/>
            <a:ext cx="3094672" cy="1098549"/>
          </a:xfrm>
        </p:spPr>
        <p:txBody>
          <a:bodyPr anchor="b"/>
          <a:lstStyle>
            <a:lvl1pPr marL="0" indent="0">
              <a:buNone/>
              <a:defRPr sz="1920" b="1"/>
            </a:lvl1pPr>
            <a:lvl2pPr marL="365760" indent="0">
              <a:buNone/>
              <a:defRPr sz="1600" b="1"/>
            </a:lvl2pPr>
            <a:lvl3pPr marL="731520" indent="0">
              <a:buNone/>
              <a:defRPr sz="1440" b="1"/>
            </a:lvl3pPr>
            <a:lvl4pPr marL="1097280" indent="0">
              <a:buNone/>
              <a:defRPr sz="1280" b="1"/>
            </a:lvl4pPr>
            <a:lvl5pPr marL="1463040" indent="0">
              <a:buNone/>
              <a:defRPr sz="1280" b="1"/>
            </a:lvl5pPr>
            <a:lvl6pPr marL="1828800" indent="0">
              <a:buNone/>
              <a:defRPr sz="1280" b="1"/>
            </a:lvl6pPr>
            <a:lvl7pPr marL="2194560" indent="0">
              <a:buNone/>
              <a:defRPr sz="1280" b="1"/>
            </a:lvl7pPr>
            <a:lvl8pPr marL="2560320" indent="0">
              <a:buNone/>
              <a:defRPr sz="1280" b="1"/>
            </a:lvl8pPr>
            <a:lvl9pPr marL="2926080" indent="0">
              <a:buNone/>
              <a:defRPr sz="12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874" y="3340100"/>
            <a:ext cx="3094672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03320" y="2241551"/>
            <a:ext cx="3109913" cy="1098549"/>
          </a:xfrm>
        </p:spPr>
        <p:txBody>
          <a:bodyPr anchor="b"/>
          <a:lstStyle>
            <a:lvl1pPr marL="0" indent="0">
              <a:buNone/>
              <a:defRPr sz="1920" b="1"/>
            </a:lvl1pPr>
            <a:lvl2pPr marL="365760" indent="0">
              <a:buNone/>
              <a:defRPr sz="1600" b="1"/>
            </a:lvl2pPr>
            <a:lvl3pPr marL="731520" indent="0">
              <a:buNone/>
              <a:defRPr sz="1440" b="1"/>
            </a:lvl3pPr>
            <a:lvl4pPr marL="1097280" indent="0">
              <a:buNone/>
              <a:defRPr sz="1280" b="1"/>
            </a:lvl4pPr>
            <a:lvl5pPr marL="1463040" indent="0">
              <a:buNone/>
              <a:defRPr sz="1280" b="1"/>
            </a:lvl5pPr>
            <a:lvl6pPr marL="1828800" indent="0">
              <a:buNone/>
              <a:defRPr sz="1280" b="1"/>
            </a:lvl6pPr>
            <a:lvl7pPr marL="2194560" indent="0">
              <a:buNone/>
              <a:defRPr sz="1280" b="1"/>
            </a:lvl7pPr>
            <a:lvl8pPr marL="2560320" indent="0">
              <a:buNone/>
              <a:defRPr sz="1280" b="1"/>
            </a:lvl8pPr>
            <a:lvl9pPr marL="2926080" indent="0">
              <a:buNone/>
              <a:defRPr sz="12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03320" y="3340100"/>
            <a:ext cx="310991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D534D-75C8-40AC-BC3A-712C6D9011DA}" type="datetimeFigureOut">
              <a:rPr lang="en-US" smtClean="0"/>
              <a:t>11/13/2024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1C200-BAD7-4499-B56B-2B95FC085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8759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D534D-75C8-40AC-BC3A-712C6D9011DA}" type="datetimeFigureOut">
              <a:rPr lang="en-US" smtClean="0"/>
              <a:t>11/13/2024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1C200-BAD7-4499-B56B-2B95FC085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150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D534D-75C8-40AC-BC3A-712C6D9011DA}" type="datetimeFigureOut">
              <a:rPr lang="en-US" smtClean="0"/>
              <a:t>11/13/2024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1C200-BAD7-4499-B56B-2B95FC085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061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609600"/>
            <a:ext cx="2359342" cy="2133600"/>
          </a:xfrm>
        </p:spPr>
        <p:txBody>
          <a:bodyPr anchor="b"/>
          <a:lstStyle>
            <a:lvl1pPr>
              <a:defRPr sz="25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09913" y="1316569"/>
            <a:ext cx="3703320" cy="6498167"/>
          </a:xfrm>
        </p:spPr>
        <p:txBody>
          <a:bodyPr/>
          <a:lstStyle>
            <a:lvl1pPr>
              <a:defRPr sz="2560"/>
            </a:lvl1pPr>
            <a:lvl2pPr>
              <a:defRPr sz="2240"/>
            </a:lvl2pPr>
            <a:lvl3pPr>
              <a:defRPr sz="192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3" y="2743200"/>
            <a:ext cx="2359342" cy="5082117"/>
          </a:xfrm>
        </p:spPr>
        <p:txBody>
          <a:bodyPr/>
          <a:lstStyle>
            <a:lvl1pPr marL="0" indent="0">
              <a:buNone/>
              <a:defRPr sz="1280"/>
            </a:lvl1pPr>
            <a:lvl2pPr marL="365760" indent="0">
              <a:buNone/>
              <a:defRPr sz="1120"/>
            </a:lvl2pPr>
            <a:lvl3pPr marL="731520" indent="0">
              <a:buNone/>
              <a:defRPr sz="960"/>
            </a:lvl3pPr>
            <a:lvl4pPr marL="1097280" indent="0">
              <a:buNone/>
              <a:defRPr sz="800"/>
            </a:lvl4pPr>
            <a:lvl5pPr marL="1463040" indent="0">
              <a:buNone/>
              <a:defRPr sz="800"/>
            </a:lvl5pPr>
            <a:lvl6pPr marL="1828800" indent="0">
              <a:buNone/>
              <a:defRPr sz="800"/>
            </a:lvl6pPr>
            <a:lvl7pPr marL="2194560" indent="0">
              <a:buNone/>
              <a:defRPr sz="800"/>
            </a:lvl7pPr>
            <a:lvl8pPr marL="2560320" indent="0">
              <a:buNone/>
              <a:defRPr sz="800"/>
            </a:lvl8pPr>
            <a:lvl9pPr marL="292608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D534D-75C8-40AC-BC3A-712C6D9011DA}" type="datetimeFigureOut">
              <a:rPr lang="en-US" smtClean="0"/>
              <a:t>11/13/2024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1C200-BAD7-4499-B56B-2B95FC085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690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609600"/>
            <a:ext cx="2359342" cy="2133600"/>
          </a:xfrm>
        </p:spPr>
        <p:txBody>
          <a:bodyPr anchor="b"/>
          <a:lstStyle>
            <a:lvl1pPr>
              <a:defRPr sz="25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09913" y="1316569"/>
            <a:ext cx="3703320" cy="6498167"/>
          </a:xfrm>
        </p:spPr>
        <p:txBody>
          <a:bodyPr anchor="t"/>
          <a:lstStyle>
            <a:lvl1pPr marL="0" indent="0">
              <a:buNone/>
              <a:defRPr sz="2560"/>
            </a:lvl1pPr>
            <a:lvl2pPr marL="365760" indent="0">
              <a:buNone/>
              <a:defRPr sz="2240"/>
            </a:lvl2pPr>
            <a:lvl3pPr marL="731520" indent="0">
              <a:buNone/>
              <a:defRPr sz="1920"/>
            </a:lvl3pPr>
            <a:lvl4pPr marL="1097280" indent="0">
              <a:buNone/>
              <a:defRPr sz="1600"/>
            </a:lvl4pPr>
            <a:lvl5pPr marL="1463040" indent="0">
              <a:buNone/>
              <a:defRPr sz="1600"/>
            </a:lvl5pPr>
            <a:lvl6pPr marL="1828800" indent="0">
              <a:buNone/>
              <a:defRPr sz="1600"/>
            </a:lvl6pPr>
            <a:lvl7pPr marL="2194560" indent="0">
              <a:buNone/>
              <a:defRPr sz="1600"/>
            </a:lvl7pPr>
            <a:lvl8pPr marL="2560320" indent="0">
              <a:buNone/>
              <a:defRPr sz="1600"/>
            </a:lvl8pPr>
            <a:lvl9pPr marL="292608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3" y="2743200"/>
            <a:ext cx="2359342" cy="5082117"/>
          </a:xfrm>
        </p:spPr>
        <p:txBody>
          <a:bodyPr/>
          <a:lstStyle>
            <a:lvl1pPr marL="0" indent="0">
              <a:buNone/>
              <a:defRPr sz="1280"/>
            </a:lvl1pPr>
            <a:lvl2pPr marL="365760" indent="0">
              <a:buNone/>
              <a:defRPr sz="1120"/>
            </a:lvl2pPr>
            <a:lvl3pPr marL="731520" indent="0">
              <a:buNone/>
              <a:defRPr sz="960"/>
            </a:lvl3pPr>
            <a:lvl4pPr marL="1097280" indent="0">
              <a:buNone/>
              <a:defRPr sz="800"/>
            </a:lvl4pPr>
            <a:lvl5pPr marL="1463040" indent="0">
              <a:buNone/>
              <a:defRPr sz="800"/>
            </a:lvl5pPr>
            <a:lvl6pPr marL="1828800" indent="0">
              <a:buNone/>
              <a:defRPr sz="800"/>
            </a:lvl6pPr>
            <a:lvl7pPr marL="2194560" indent="0">
              <a:buNone/>
              <a:defRPr sz="800"/>
            </a:lvl7pPr>
            <a:lvl8pPr marL="2560320" indent="0">
              <a:buNone/>
              <a:defRPr sz="800"/>
            </a:lvl8pPr>
            <a:lvl9pPr marL="292608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D534D-75C8-40AC-BC3A-712C6D9011DA}" type="datetimeFigureOut">
              <a:rPr lang="en-US" smtClean="0"/>
              <a:t>11/13/2024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1C200-BAD7-4499-B56B-2B95FC085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195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486836"/>
            <a:ext cx="6309360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434167"/>
            <a:ext cx="6309360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8475136"/>
            <a:ext cx="164592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D534D-75C8-40AC-BC3A-712C6D9011DA}" type="datetimeFigureOut">
              <a:rPr lang="en-US" smtClean="0"/>
              <a:t>11/13/2024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23160" y="8475136"/>
            <a:ext cx="246888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66360" y="8475136"/>
            <a:ext cx="164592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31C200-BAD7-4499-B56B-2B95FC085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631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31520" rtl="0" eaLnBrk="1" latinLnBrk="0" hangingPunct="1">
        <a:lnSpc>
          <a:spcPct val="90000"/>
        </a:lnSpc>
        <a:spcBef>
          <a:spcPct val="0"/>
        </a:spcBef>
        <a:buNone/>
        <a:defRPr sz="35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73152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224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1pPr>
      <a:lvl2pPr marL="36576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56032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292608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image" Target="../media/image2.png"/><Relationship Id="rId7" Type="http://schemas.openxmlformats.org/officeDocument/2006/relationships/image" Target="../media/image5.jpg"/><Relationship Id="rId12" Type="http://schemas.openxmlformats.org/officeDocument/2006/relationships/image" Target="../media/image10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11" Type="http://schemas.openxmlformats.org/officeDocument/2006/relationships/image" Target="../media/image9.jpg"/><Relationship Id="rId5" Type="http://schemas.openxmlformats.org/officeDocument/2006/relationships/image" Target="../media/image3.jpg"/><Relationship Id="rId10" Type="http://schemas.openxmlformats.org/officeDocument/2006/relationships/image" Target="../media/image8.jpg"/><Relationship Id="rId4" Type="http://schemas.openxmlformats.org/officeDocument/2006/relationships/hyperlink" Target="https://app.cloudpano.com/tours/NntNwMWQw" TargetMode="External"/><Relationship Id="rId9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FC4C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13035DC-E429-114A-FE95-2EB14F28E2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46128" y="107602"/>
            <a:ext cx="1468922" cy="76387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3CC8CD2-BF94-0B93-0A5B-F0C2DD009ED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98128" y="-22860"/>
            <a:ext cx="1037365" cy="1037365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8736CAA-C217-5C0B-FF31-CD1DA8D1C6A0}"/>
              </a:ext>
            </a:extLst>
          </p:cNvPr>
          <p:cNvCxnSpPr>
            <a:cxnSpLocks/>
          </p:cNvCxnSpPr>
          <p:nvPr/>
        </p:nvCxnSpPr>
        <p:spPr>
          <a:xfrm flipH="1">
            <a:off x="-228600" y="999079"/>
            <a:ext cx="7772400" cy="7523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1A09CD67-AF29-DA9E-6F2F-566F95D48534}"/>
              </a:ext>
            </a:extLst>
          </p:cNvPr>
          <p:cNvSpPr txBox="1"/>
          <p:nvPr/>
        </p:nvSpPr>
        <p:spPr>
          <a:xfrm>
            <a:off x="80965" y="4555926"/>
            <a:ext cx="54740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Fairmont South | Moncks Corner, SC 29461</a:t>
            </a:r>
          </a:p>
          <a:p>
            <a:pPr algn="ctr"/>
            <a:r>
              <a:rPr lang="en-US" sz="200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MLS# 24025802 | NEW PRICE $430,000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59B219A-4F6C-BED6-DB9E-9E899735B5B5}"/>
              </a:ext>
            </a:extLst>
          </p:cNvPr>
          <p:cNvSpPr txBox="1"/>
          <p:nvPr/>
        </p:nvSpPr>
        <p:spPr>
          <a:xfrm>
            <a:off x="80965" y="5460173"/>
            <a:ext cx="547401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Buyers looking for a large home will love this 5 bedroom, </a:t>
            </a:r>
            <a:br>
              <a:rPr lang="en-US" sz="16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3.5 bathroom conveniently located near a new Publix, restaurants and Foxbank Elementary School. </a:t>
            </a:r>
          </a:p>
          <a:p>
            <a:pPr algn="ctr"/>
            <a:endParaRPr lang="en-US" sz="16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Large fenced yard with raised garden beds and backs to a pond. </a:t>
            </a:r>
          </a:p>
          <a:p>
            <a:pPr algn="ctr"/>
            <a:endParaRPr lang="en-US" sz="16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Price reduced to $430,000.</a:t>
            </a:r>
          </a:p>
          <a:p>
            <a:pPr algn="ctr"/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Virtual Tour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BF14186-C5FC-BBCD-B58D-622CD6573FDB}"/>
              </a:ext>
            </a:extLst>
          </p:cNvPr>
          <p:cNvSpPr txBox="1"/>
          <p:nvPr/>
        </p:nvSpPr>
        <p:spPr>
          <a:xfrm>
            <a:off x="80965" y="8026412"/>
            <a:ext cx="5474014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Tina Hartford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 Realty LLC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843-779-8646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tinahartford@lowcoasthomes.com</a:t>
            </a:r>
            <a:endParaRPr lang="en-US" sz="1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4D055A62-831F-AE49-3C23-169307ABCBDB}"/>
              </a:ext>
            </a:extLst>
          </p:cNvPr>
          <p:cNvPicPr>
            <a:picLocks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601573" y="1132627"/>
            <a:ext cx="1645920" cy="109728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FB6E035C-56A9-A746-F659-48E4EB89786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58" b="3358"/>
          <a:stretch/>
        </p:blipFill>
        <p:spPr>
          <a:xfrm>
            <a:off x="77469" y="1134207"/>
            <a:ext cx="5481007" cy="3356164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5FA5EC58-9BFA-4E91-2B65-ED80333EFF54}"/>
              </a:ext>
            </a:extLst>
          </p:cNvPr>
          <p:cNvPicPr>
            <a:picLocks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601573" y="5653555"/>
            <a:ext cx="1645920" cy="1097280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C4C3E25E-D78D-B6D0-B065-44B4E7955C0D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601573" y="2262859"/>
            <a:ext cx="1645920" cy="1097280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358CD46B-5C08-9998-7A0C-A08E613D4469}"/>
              </a:ext>
            </a:extLst>
          </p:cNvPr>
          <p:cNvPicPr>
            <a:picLocks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601573" y="3393091"/>
            <a:ext cx="1645920" cy="1097280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6B0C4A96-627E-0359-A058-6F3AFC85B41B}"/>
              </a:ext>
            </a:extLst>
          </p:cNvPr>
          <p:cNvPicPr>
            <a:picLocks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601573" y="7914017"/>
            <a:ext cx="1645920" cy="1097280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61E674D1-0D38-8EEE-C3A9-4D2A3EA1D5E8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601573" y="6783787"/>
            <a:ext cx="1645920" cy="1097280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F9A92C5D-4976-7631-B3C5-D6EC54193009}"/>
              </a:ext>
            </a:extLst>
          </p:cNvPr>
          <p:cNvPicPr>
            <a:picLocks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601573" y="4523323"/>
            <a:ext cx="1645920" cy="109728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73269A5-626A-D17B-0492-FD5B4333546F}"/>
              </a:ext>
            </a:extLst>
          </p:cNvPr>
          <p:cNvSpPr txBox="1"/>
          <p:nvPr/>
        </p:nvSpPr>
        <p:spPr>
          <a:xfrm>
            <a:off x="1847649" y="80324"/>
            <a:ext cx="3619902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i="0" dirty="0">
                <a:ln w="3175">
                  <a:solidFill>
                    <a:schemeClr val="bg1"/>
                  </a:solidFill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Check Out the New Price!</a:t>
            </a:r>
          </a:p>
          <a:p>
            <a:pPr algn="ctr"/>
            <a:r>
              <a:rPr lang="en-US" sz="22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200 Buttonbush Court</a:t>
            </a:r>
          </a:p>
        </p:txBody>
      </p:sp>
    </p:spTree>
    <p:extLst>
      <p:ext uri="{BB962C8B-B14F-4D97-AF65-F5344CB8AC3E}">
        <p14:creationId xmlns:p14="http://schemas.microsoft.com/office/powerpoint/2010/main" val="39107964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50</TotalTime>
  <Words>85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8</cp:revision>
  <dcterms:created xsi:type="dcterms:W3CDTF">2023-06-22T15:30:16Z</dcterms:created>
  <dcterms:modified xsi:type="dcterms:W3CDTF">2024-11-13T17:18:29Z</dcterms:modified>
</cp:coreProperties>
</file>