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C4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00" d="100"/>
          <a:sy n="200" d="100"/>
        </p:scale>
        <p:origin x="-72" y="-70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496484"/>
            <a:ext cx="6217920" cy="3183467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534D-75C8-40AC-BC3A-712C6D9011DA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1C200-BAD7-4499-B56B-2B95FC085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907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534D-75C8-40AC-BC3A-712C6D9011DA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1C200-BAD7-4499-B56B-2B95FC085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268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534D-75C8-40AC-BC3A-712C6D9011DA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1C200-BAD7-4499-B56B-2B95FC085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97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534D-75C8-40AC-BC3A-712C6D9011DA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1C200-BAD7-4499-B56B-2B95FC085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350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279653"/>
            <a:ext cx="6309360" cy="3803649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119286"/>
            <a:ext cx="6309360" cy="2000249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534D-75C8-40AC-BC3A-712C6D9011DA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1C200-BAD7-4499-B56B-2B95FC085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256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534D-75C8-40AC-BC3A-712C6D9011DA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1C200-BAD7-4499-B56B-2B95FC085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29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486836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241551"/>
            <a:ext cx="3094672" cy="109854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534D-75C8-40AC-BC3A-712C6D9011DA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1C200-BAD7-4499-B56B-2B95FC085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875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534D-75C8-40AC-BC3A-712C6D9011DA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1C200-BAD7-4499-B56B-2B95FC085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150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534D-75C8-40AC-BC3A-712C6D9011DA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1C200-BAD7-4499-B56B-2B95FC085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061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316569"/>
            <a:ext cx="3703320" cy="6498167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534D-75C8-40AC-BC3A-712C6D9011DA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1C200-BAD7-4499-B56B-2B95FC085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690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316569"/>
            <a:ext cx="3703320" cy="6498167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534D-75C8-40AC-BC3A-712C6D9011DA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1C200-BAD7-4499-B56B-2B95FC085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195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486836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D534D-75C8-40AC-BC3A-712C6D9011DA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8475136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1C200-BAD7-4499-B56B-2B95FC085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631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2.png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hyperlink" Target="https://app.cloudpano.com/tours/NntNwMWQw" TargetMode="External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C4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13035DC-E429-114A-FE95-2EB14F28E2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46128" y="107602"/>
            <a:ext cx="1468922" cy="76387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3CC8CD2-BF94-0B93-0A5B-F0C2DD009E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98128" y="-22860"/>
            <a:ext cx="1037365" cy="1037365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8736CAA-C217-5C0B-FF31-CD1DA8D1C6A0}"/>
              </a:ext>
            </a:extLst>
          </p:cNvPr>
          <p:cNvCxnSpPr>
            <a:cxnSpLocks/>
          </p:cNvCxnSpPr>
          <p:nvPr/>
        </p:nvCxnSpPr>
        <p:spPr>
          <a:xfrm flipH="1">
            <a:off x="-228600" y="999079"/>
            <a:ext cx="7772400" cy="7523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1A09CD67-AF29-DA9E-6F2F-566F95D48534}"/>
              </a:ext>
            </a:extLst>
          </p:cNvPr>
          <p:cNvSpPr txBox="1"/>
          <p:nvPr/>
        </p:nvSpPr>
        <p:spPr>
          <a:xfrm>
            <a:off x="80965" y="4470060"/>
            <a:ext cx="54740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Fairmont South | Moncks Corner, SC 29461</a:t>
            </a:r>
          </a:p>
          <a:p>
            <a:pPr algn="ctr"/>
            <a:r>
              <a:rPr lang="en-US" sz="200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MLS# 24025802 | NOW OFFERING AT $420,000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9B219A-4F6C-BED6-DB9E-9E899735B5B5}"/>
              </a:ext>
            </a:extLst>
          </p:cNvPr>
          <p:cNvSpPr txBox="1"/>
          <p:nvPr/>
        </p:nvSpPr>
        <p:spPr>
          <a:xfrm>
            <a:off x="80965" y="5155629"/>
            <a:ext cx="5474014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Welcome to this stunning 5-bedroom, 3.5-bathroom home in the sought-after Fairmont South neighborhood of Moncks Corner! Situated on a spacious .23-acre pond lot, this home offers a completely fenced-in yard, perfect for outdoor activities, pets, and privacy. Step inside to find a thoughtfully designed layout featuring laminate flooring throughout the entire home, offering both elegance and easy maintenance. The main level boasts a convenient guest suite with a private bathroom, ideal for visitors or multi-generational living. The open-concept living space flows seamlessly into a well-appointed kitchen, making it perfect for entertaining. There is also flex space that can be closed off for an office, bourbon room or craft room. Upstairs, you'll find the additional 4 bedrooms, including a large primary suite with an ensuite bathroom for a luxurious retreat as well as laundry and another full bath.</a:t>
            </a: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  <a:hlinkClick r:id="rId4"/>
            </a:endParaRPr>
          </a:p>
          <a:p>
            <a:pPr algn="ctr"/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Virtual Tour</a:t>
            </a: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BF14186-C5FC-BBCD-B58D-622CD6573FDB}"/>
              </a:ext>
            </a:extLst>
          </p:cNvPr>
          <p:cNvSpPr txBox="1"/>
          <p:nvPr/>
        </p:nvSpPr>
        <p:spPr>
          <a:xfrm>
            <a:off x="80965" y="8026412"/>
            <a:ext cx="547401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Tina Hartford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 Realty LLC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843-779-8646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tinahartford@lowcoasthomes.com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D055A62-831F-AE49-3C23-169307ABCBDB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1573" y="1132627"/>
            <a:ext cx="1645920" cy="109728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B6E035C-56A9-A746-F659-48E4EB89786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58" b="3358"/>
          <a:stretch/>
        </p:blipFill>
        <p:spPr>
          <a:xfrm>
            <a:off x="77469" y="1134207"/>
            <a:ext cx="5481007" cy="335616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FA5EC58-9BFA-4E91-2B65-ED80333EFF54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789"/>
          <a:stretch/>
        </p:blipFill>
        <p:spPr>
          <a:xfrm>
            <a:off x="5601573" y="7914016"/>
            <a:ext cx="1632662" cy="109728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C4C3E25E-D78D-B6D0-B065-44B4E7955C0D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1573" y="2262859"/>
            <a:ext cx="1645920" cy="109728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358CD46B-5C08-9998-7A0C-A08E613D4469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1573" y="3393091"/>
            <a:ext cx="1645920" cy="109728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6B0C4A96-627E-0359-A058-6F3AFC85B41B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1573" y="6783785"/>
            <a:ext cx="1645920" cy="109728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1E674D1-0D38-8EEE-C3A9-4D2A3EA1D5E8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1573" y="5653554"/>
            <a:ext cx="1645920" cy="109728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F9A92C5D-4976-7631-B3C5-D6EC54193009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1573" y="4523323"/>
            <a:ext cx="1645920" cy="109728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73269A5-626A-D17B-0492-FD5B4333546F}"/>
              </a:ext>
            </a:extLst>
          </p:cNvPr>
          <p:cNvSpPr txBox="1"/>
          <p:nvPr/>
        </p:nvSpPr>
        <p:spPr>
          <a:xfrm>
            <a:off x="1847649" y="80324"/>
            <a:ext cx="3619902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i="0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Check Out the New Price!</a:t>
            </a:r>
          </a:p>
          <a:p>
            <a:pPr algn="ctr"/>
            <a:r>
              <a:rPr lang="en-US" sz="22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200 Buttonbush Court</a:t>
            </a:r>
          </a:p>
        </p:txBody>
      </p:sp>
    </p:spTree>
    <p:extLst>
      <p:ext uri="{BB962C8B-B14F-4D97-AF65-F5344CB8AC3E}">
        <p14:creationId xmlns:p14="http://schemas.microsoft.com/office/powerpoint/2010/main" val="3910796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84</TotalTime>
  <Words>195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10</cp:revision>
  <dcterms:created xsi:type="dcterms:W3CDTF">2023-06-22T15:30:16Z</dcterms:created>
  <dcterms:modified xsi:type="dcterms:W3CDTF">2024-12-11T18:02:11Z</dcterms:modified>
</cp:coreProperties>
</file>