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8/27/2020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8/27/2020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rotWithShape="1">
          <a:blip r:embed="rId2">
            <a:extLst>
              <a:ext uri="{28A0092B-C50C-407E-A947-70E740481C1C}">
                <a14:useLocalDpi xmlns:a14="http://schemas.microsoft.com/office/drawing/2010/main" val="0"/>
              </a:ext>
            </a:extLst>
          </a:blip>
          <a:srcRect b="1892"/>
          <a:stretch/>
        </p:blipFill>
        <p:spPr bwMode="auto">
          <a:xfrm>
            <a:off x="1683848" y="609657"/>
            <a:ext cx="5739907" cy="4317943"/>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9436236" y="2346995"/>
            <a:ext cx="1524000" cy="1143000"/>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Luxury Daniel Island Condo ~ Reduced</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6096000"/>
            <a:ext cx="7082091" cy="28576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500" dirty="0">
                <a:latin typeface="Tw Cen MT" pitchFamily="34" charset="0"/>
                <a:cs typeface="Arial" pitchFamily="34" charset="0"/>
              </a:rPr>
              <a:t>Luxurious 2 bedroom 2 bath condo in the heart of beautiful Daniel Island where you have easy access to everything Daniel Island has to offer. High ceilings and hardwood floors through out. Beautiful kitchen with granite counter tops, stainless steel appliances and breakfast bar with pendant lighting overlooking the family room with floor to ceiling windows. Formal dining and study with balcony. Spacious master bedroom with access to private balcony. Large master bath with dual sinks and separate tub and shower. 2nd bedroom also has large bath. 1st floor unit convenient to parking and pool. Amenities include a gorgeous swimming pool, exercise room,, outdoor gazebo with gas grill, dedicated storage and parking space, security access, and elevators.</a:t>
            </a:r>
          </a:p>
          <a:p>
            <a:pPr lvl="0" algn="ctr" fontAlgn="base">
              <a:spcBef>
                <a:spcPct val="0"/>
              </a:spcBef>
              <a:spcAft>
                <a:spcPct val="0"/>
              </a:spcAft>
            </a:pPr>
            <a:endParaRPr lang="en-US" sz="1500" dirty="0">
              <a:latin typeface="Tw Cen MT" pitchFamily="34" charset="0"/>
              <a:cs typeface="Arial" pitchFamily="34" charset="0"/>
            </a:endParaRPr>
          </a:p>
          <a:p>
            <a:pPr lvl="0" algn="ctr" fontAlgn="base">
              <a:spcBef>
                <a:spcPct val="0"/>
              </a:spcBef>
              <a:spcAft>
                <a:spcPct val="0"/>
              </a:spcAft>
            </a:pPr>
            <a:r>
              <a:rPr lang="en-US" sz="1500" dirty="0">
                <a:latin typeface="Tw Cen MT" pitchFamily="34" charset="0"/>
                <a:cs typeface="Arial" pitchFamily="34" charset="0"/>
              </a:rPr>
              <a:t>Community features: restaurants, shopping, dock, fishing, tennis, kids park, Volvo Car Stadium, Family Circle Tennis Center, trails, and parks.</a:t>
            </a:r>
            <a:endParaRPr kumimoji="0" lang="en-US" sz="15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5486400"/>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899218"/>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199" y="5011238"/>
            <a:ext cx="6746811"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200 River Landing Drive F 105</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29492</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20021844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$414,900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9769611" y="4922591"/>
            <a:ext cx="857250" cy="11430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7627620" y="609658"/>
            <a:ext cx="134112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88309" y="609658"/>
            <a:ext cx="1284541"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0744200" y="4922591"/>
            <a:ext cx="857250" cy="11430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EC5F4999-E1D7-470E-9E23-5230FD0D6FBD}"/>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627620" y="1712022"/>
            <a:ext cx="134112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36864E96-3ABC-4C18-8087-2611813AD8EA}"/>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60020" y="1712022"/>
            <a:ext cx="134112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5">
            <a:extLst>
              <a:ext uri="{FF2B5EF4-FFF2-40B4-BE49-F238E27FC236}">
                <a16:creationId xmlns:a16="http://schemas.microsoft.com/office/drawing/2014/main" id="{F5E4292E-D77D-4E97-853F-686A954897CF}"/>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7627620" y="2814386"/>
            <a:ext cx="134112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9" name="Picture 28">
            <a:extLst>
              <a:ext uri="{FF2B5EF4-FFF2-40B4-BE49-F238E27FC236}">
                <a16:creationId xmlns:a16="http://schemas.microsoft.com/office/drawing/2014/main" id="{3CE3B1D7-F145-4854-8CD4-C2F608AFC143}"/>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160020" y="2814386"/>
            <a:ext cx="134112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1" name="Picture 15">
            <a:extLst>
              <a:ext uri="{FF2B5EF4-FFF2-40B4-BE49-F238E27FC236}">
                <a16:creationId xmlns:a16="http://schemas.microsoft.com/office/drawing/2014/main" id="{257F03CC-2ECE-4DBD-9622-49B65C702D2C}"/>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7665339" y="3916751"/>
            <a:ext cx="1265682"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2" name="Picture 31">
            <a:extLst>
              <a:ext uri="{FF2B5EF4-FFF2-40B4-BE49-F238E27FC236}">
                <a16:creationId xmlns:a16="http://schemas.microsoft.com/office/drawing/2014/main" id="{8C4AEE97-A35F-46A8-9555-DA1A8A064F2D}"/>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160020" y="3916751"/>
            <a:ext cx="1341120" cy="100584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222</TotalTime>
  <Words>219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2020-08-27T23:38:32Z</dcterms:modified>
</cp:coreProperties>
</file>