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706" autoAdjust="0"/>
    <p:restoredTop sz="94660"/>
  </p:normalViewPr>
  <p:slideViewPr>
    <p:cSldViewPr>
      <p:cViewPr varScale="1">
        <p:scale>
          <a:sx n="47" d="100"/>
          <a:sy n="47" d="100"/>
        </p:scale>
        <p:origin x="2688"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7/14/2017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5684"/>
          <a:stretch/>
        </p:blipFill>
        <p:spPr bwMode="auto">
          <a:xfrm>
            <a:off x="88863" y="105726"/>
            <a:ext cx="7591053" cy="4255157"/>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73401" y="3278635"/>
            <a:ext cx="7606516" cy="1064765"/>
          </a:xfrm>
        </p:spPr>
        <p:txBody>
          <a:bodyPr>
            <a:noAutofit/>
          </a:bodyPr>
          <a:lstStyle/>
          <a:p>
            <a:pPr algn="r"/>
            <a:r>
              <a:rPr lang="en-US" sz="2000" b="1" dirty="0">
                <a:solidFill>
                  <a:schemeClr val="bg1"/>
                </a:solidFill>
                <a:effectLst>
                  <a:outerShdw blurRad="38100" dist="38100" dir="2700000" algn="tl">
                    <a:srgbClr val="000000">
                      <a:alpha val="72000"/>
                    </a:srgbClr>
                  </a:outerShdw>
                </a:effectLst>
                <a:latin typeface="Adobe Garamond Pro" pitchFamily="18" charset="0"/>
              </a:rPr>
              <a:t>2010 S Smokerise Way</a:t>
            </a:r>
            <a:br>
              <a:rPr lang="en-US" sz="2000" dirty="0">
                <a:solidFill>
                  <a:schemeClr val="bg1"/>
                </a:solidFill>
                <a:effectLst>
                  <a:outerShdw blurRad="38100" dist="38100" dir="2700000" algn="tl">
                    <a:srgbClr val="000000">
                      <a:alpha val="72000"/>
                    </a:srgbClr>
                  </a:outerShdw>
                </a:effectLst>
                <a:latin typeface="Adobe Garamond Pro" pitchFamily="18" charset="0"/>
              </a:rPr>
            </a:br>
            <a:r>
              <a:rPr lang="en-US" sz="1600" dirty="0">
                <a:solidFill>
                  <a:schemeClr val="bg1"/>
                </a:solidFill>
                <a:effectLst>
                  <a:outerShdw blurRad="38100" dist="38100" dir="2700000" algn="tl">
                    <a:srgbClr val="000000">
                      <a:alpha val="72000"/>
                    </a:srgbClr>
                  </a:outerShdw>
                </a:effectLst>
                <a:latin typeface="Adobe Garamond Pro" pitchFamily="18" charset="0"/>
              </a:rPr>
              <a:t>Planters Pointe</a:t>
            </a:r>
            <a:br>
              <a:rPr lang="en-US" sz="1600" dirty="0">
                <a:solidFill>
                  <a:schemeClr val="bg1"/>
                </a:solidFill>
                <a:effectLst>
                  <a:outerShdw blurRad="38100" dist="38100" dir="2700000" algn="tl">
                    <a:srgbClr val="000000">
                      <a:alpha val="72000"/>
                    </a:srgbClr>
                  </a:outerShdw>
                </a:effectLst>
                <a:latin typeface="Adobe Garamond Pro" pitchFamily="18" charset="0"/>
              </a:rPr>
            </a:br>
            <a:r>
              <a:rPr lang="en-US" sz="1600" dirty="0">
                <a:solidFill>
                  <a:schemeClr val="bg1"/>
                </a:solidFill>
                <a:effectLst>
                  <a:outerShdw blurRad="38100" dist="38100" dir="2700000" algn="tl">
                    <a:srgbClr val="000000">
                      <a:alpha val="72000"/>
                    </a:srgbClr>
                  </a:outerShdw>
                </a:effectLst>
                <a:latin typeface="Adobe Garamond Pro" pitchFamily="18" charset="0"/>
              </a:rPr>
              <a:t>MLS# 17017702</a:t>
            </a:r>
            <a:br>
              <a:rPr lang="en-US" sz="1600" dirty="0">
                <a:solidFill>
                  <a:schemeClr val="bg1"/>
                </a:solidFill>
                <a:effectLst>
                  <a:outerShdw blurRad="38100" dist="38100" dir="2700000" algn="tl">
                    <a:srgbClr val="000000">
                      <a:alpha val="72000"/>
                    </a:srgbClr>
                  </a:outerShdw>
                </a:effectLst>
                <a:latin typeface="Adobe Garamond Pro" pitchFamily="18" charset="0"/>
              </a:rPr>
            </a:br>
            <a:r>
              <a:rPr lang="en-US" sz="1600" dirty="0">
                <a:solidFill>
                  <a:schemeClr val="bg1"/>
                </a:solidFill>
                <a:effectLst>
                  <a:outerShdw blurRad="38100" dist="38100" dir="2700000" algn="tl">
                    <a:srgbClr val="000000">
                      <a:alpha val="72000"/>
                    </a:srgbClr>
                  </a:outerShdw>
                </a:effectLst>
                <a:latin typeface="Adobe Garamond Pro" pitchFamily="18" charset="0"/>
              </a:rPr>
              <a:t>$350,000</a:t>
            </a:r>
          </a:p>
        </p:txBody>
      </p:sp>
      <p:sp>
        <p:nvSpPr>
          <p:cNvPr id="3" name="Subtitle 2"/>
          <p:cNvSpPr>
            <a:spLocks noGrp="1"/>
          </p:cNvSpPr>
          <p:nvPr>
            <p:ph type="subTitle" idx="1"/>
          </p:nvPr>
        </p:nvSpPr>
        <p:spPr>
          <a:xfrm>
            <a:off x="73401" y="5473983"/>
            <a:ext cx="7623510" cy="4103298"/>
          </a:xfrm>
        </p:spPr>
        <p:txBody>
          <a:bodyPr anchor="ctr">
            <a:noAutofit/>
          </a:bodyPr>
          <a:lstStyle/>
          <a:p>
            <a:r>
              <a:rPr lang="en-US" sz="1100" dirty="0">
                <a:solidFill>
                  <a:schemeClr val="bg2">
                    <a:lumMod val="25000"/>
                  </a:schemeClr>
                </a:solidFill>
                <a:latin typeface="Palatino Linotype" panose="02040502050505030304" pitchFamily="18" charset="0"/>
              </a:rPr>
              <a:t>One of the most relaxing backyards you will find in Mt Pleasant! This fully fenced yard has mature Oaks, Sweet Gum, Tea Olives, a Crepe Myrtle &amp; a Pear Tree! The owners have lovingly restored this yard into an oasis! Sit in your swing, under the maple tree and enjoy the kids, the dogs, or just each other! Your NEW, multi-teared deck has plenty of room for dining and entertaining. On nearly a quarter of an acre! Who wants Storage? Garden Shed holds all your lawn &amp; garden tools, and check out the garage! NEW Wrap-around Shelves AND Floor to ceiling shelves, plus room for 2 cars! This garage has a workbench and direct access to the back yard, too. Fit 4 cars in the driveway (this is rare!). Flooded with Natural Light, the Open Floor Plan has loads of breathing room! NEW, Custom Built-ins surround the TV and Fireplace to display all your favorites. NEW Blinds throughout! Enjoy great views of the backyard while cooking &amp; spending time as a family. The Kitchen has light colored, Granite Countertops, Stainless Steel Appliances &amp; White Cabinets. NEW Kitchen Faucet. TWO Pantries! NEW tile in the Â½ bath, Fresh Paint throughout, NEW front &amp; back door hardware, 2nd bathroom totally RENOVATED! New Shower Tile, NEW Vanity, NEW Floor Tile, New Faucet, &amp; Fresh Paint. The spacious master suite has vaulted ceilings and a walk-in closet. The Master Bath has an extended shower with Separate Soaking Tub &amp; Double Vanity. The 4th Bedroom is LARGE &amp; located over the garage. Deep Closet provides lots of storage, and this could be a great bunk room or Teen Hang-out room! The Laundry Room even has Cabinets &amp; Shelving. Double Gate in Backyard means you can pull your boat around! Planters Pointe is one of Mount Pleasant's most sought-after neighborhoods for its fantastic amenities! Clubhouse, Swimming Pool, Pool Cabana, Tennis Courts, Play Park, &amp; Walking Trails with Exercise Stations. Harris Teeter Grocery Store, along with Restaurants, Drycleaners &amp; More are just around the corner. Mt Pleasant Towne Center Mall is 15 min way, Isle of Palms Beach 18 min, Downtown Charleston 30 min, Charleston Airport 30 min. Just a short drive to 3 Golf Courses located in Rivertowne, Dunes West &amp; Charleston National. </a:t>
            </a:r>
            <a:r>
              <a:rPr lang="en-US" sz="1100" dirty="0" err="1">
                <a:solidFill>
                  <a:schemeClr val="bg2">
                    <a:lumMod val="25000"/>
                  </a:schemeClr>
                </a:solidFill>
                <a:latin typeface="Palatino Linotype" panose="02040502050505030304" pitchFamily="18" charset="0"/>
              </a:rPr>
              <a:t>Rivertowne's</a:t>
            </a:r>
            <a:r>
              <a:rPr lang="en-US" sz="1100" dirty="0">
                <a:solidFill>
                  <a:schemeClr val="bg2">
                    <a:lumMod val="25000"/>
                  </a:schemeClr>
                </a:solidFill>
                <a:latin typeface="Palatino Linotype" panose="02040502050505030304" pitchFamily="18" charset="0"/>
              </a:rPr>
              <a:t> Arnold Palmer designed Golf Course was named "Charleston Golf Course of the Year" by the Charleston Golf Course Association. It is the only Charleston Golf course to have a sister course at Snee Farm Country Club! Junior Golf is also available. Boat Storage is nearby, as well. This home is Move-in-Ready! This home is Priced to SELL! Don't miss out!</a:t>
            </a:r>
            <a:endParaRPr lang="en-US" sz="1100" b="1" i="1" dirty="0">
              <a:solidFill>
                <a:schemeClr val="bg2">
                  <a:lumMod val="25000"/>
                </a:schemeClr>
              </a:solidFill>
              <a:latin typeface="Palatino Linotype" panose="02040502050505030304" pitchFamily="18" charset="0"/>
            </a:endParaRPr>
          </a:p>
        </p:txBody>
      </p:sp>
      <p:sp>
        <p:nvSpPr>
          <p:cNvPr id="4" name="Rectangle 3"/>
          <p:cNvSpPr/>
          <p:nvPr/>
        </p:nvSpPr>
        <p:spPr>
          <a:xfrm>
            <a:off x="90396" y="76200"/>
            <a:ext cx="7589520" cy="9525000"/>
          </a:xfrm>
          <a:prstGeom prst="rect">
            <a:avLst/>
          </a:prstGeom>
          <a:noFill/>
          <a:ln w="63500" cmpd="thinThick">
            <a:solidFill>
              <a:schemeClr val="bg2">
                <a:lumMod val="5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044" y="9737122"/>
            <a:ext cx="7772400" cy="338554"/>
          </a:xfrm>
          <a:prstGeom prst="rect">
            <a:avLst/>
          </a:prstGeom>
          <a:blipFill>
            <a:blip r:embed="rId3"/>
            <a:tile tx="0" ty="0" sx="100000" sy="100000" flip="none" algn="tl"/>
          </a:blipFill>
        </p:spPr>
        <p:txBody>
          <a:bodyPr wrap="square">
            <a:spAutoFit/>
          </a:bodyPr>
          <a:lstStyle/>
          <a:p>
            <a:pPr algn="ctr"/>
            <a:r>
              <a:rPr lang="en-US" sz="1600" dirty="0">
                <a:latin typeface="Palatino Linotype" panose="02040502050505030304" pitchFamily="18" charset="0"/>
                <a:cs typeface="Times New Roman" panose="02020603050405020304" pitchFamily="18" charset="0"/>
              </a:rPr>
              <a:t>Call or email for details: (843) 214-8451 </a:t>
            </a:r>
            <a:r>
              <a:rPr lang="en-US" sz="1600">
                <a:latin typeface="Palatino Linotype" panose="02040502050505030304" pitchFamily="18" charset="0"/>
                <a:cs typeface="Times New Roman" panose="02020603050405020304" pitchFamily="18" charset="0"/>
              </a:rPr>
              <a:t>or </a:t>
            </a:r>
            <a:r>
              <a:rPr lang="en-US" sz="1600">
                <a:latin typeface="Palatino Linotype" panose="02040502050505030304" pitchFamily="18" charset="0"/>
                <a:cs typeface="Times New Roman" panose="02020603050405020304" pitchFamily="18" charset="0"/>
              </a:rPr>
              <a:t>robin@findyourperfectnest.com</a:t>
            </a:r>
            <a:endParaRPr lang="en-US" sz="1600" dirty="0">
              <a:latin typeface="Palatino Linotype" panose="02040502050505030304" pitchFamily="18" charset="0"/>
              <a:cs typeface="Times New Roman" panose="02020603050405020304" pitchFamily="18" charset="0"/>
            </a:endParaRPr>
          </a:p>
        </p:txBody>
      </p:sp>
      <p:sp>
        <p:nvSpPr>
          <p:cNvPr id="13" name="Rectangle 12"/>
          <p:cNvSpPr/>
          <p:nvPr/>
        </p:nvSpPr>
        <p:spPr>
          <a:xfrm>
            <a:off x="-23226" y="-762000"/>
            <a:ext cx="7772399" cy="707886"/>
          </a:xfrm>
          <a:prstGeom prst="rect">
            <a:avLst/>
          </a:prstGeom>
        </p:spPr>
        <p:txBody>
          <a:bodyPr wrap="square">
            <a:spAutoFit/>
          </a:bodyPr>
          <a:lstStyle/>
          <a:p>
            <a:pPr algn="ctr"/>
            <a:r>
              <a:rPr lang="en-US" sz="4000" dirty="0">
                <a:ln>
                  <a:solidFill>
                    <a:schemeClr val="bg2">
                      <a:lumMod val="25000"/>
                    </a:schemeClr>
                  </a:solidFill>
                </a:ln>
                <a:solidFill>
                  <a:schemeClr val="bg2">
                    <a:lumMod val="90000"/>
                  </a:schemeClr>
                </a:solidFill>
                <a:latin typeface="Edwardian Script ITC" panose="030303020407070D0804" pitchFamily="66" charset="0"/>
              </a:rPr>
              <a:t>Soaring Ceilings, Open Concept &amp; Dock</a:t>
            </a:r>
          </a:p>
        </p:txBody>
      </p:sp>
      <p:sp>
        <p:nvSpPr>
          <p:cNvPr id="5" name="Rectangle 4"/>
          <p:cNvSpPr/>
          <p:nvPr/>
        </p:nvSpPr>
        <p:spPr>
          <a:xfrm>
            <a:off x="65627" y="3266182"/>
            <a:ext cx="3649033" cy="1077218"/>
          </a:xfrm>
          <a:prstGeom prst="rect">
            <a:avLst/>
          </a:prstGeom>
        </p:spPr>
        <p:txBody>
          <a:bodyPr wrap="square">
            <a:spAutoFit/>
          </a:bodyPr>
          <a:lstStyle/>
          <a:p>
            <a:r>
              <a:rPr lang="en-US" sz="3200" b="1" dirty="0">
                <a:solidFill>
                  <a:schemeClr val="bg1"/>
                </a:solidFill>
                <a:effectLst>
                  <a:outerShdw blurRad="38100" dist="38100" dir="2700000" algn="tl">
                    <a:srgbClr val="000000">
                      <a:alpha val="43137"/>
                    </a:srgbClr>
                  </a:outerShdw>
                </a:effectLst>
                <a:latin typeface="Edwardian Script ITC" panose="030303020407070D0804" pitchFamily="66" charset="0"/>
              </a:rPr>
              <a:t>Amazing Backyard Oasis In Mount Pleasant!</a:t>
            </a:r>
          </a:p>
        </p:txBody>
      </p:sp>
      <p:pic>
        <p:nvPicPr>
          <p:cNvPr id="18" name="Picture 8"/>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8257"/>
          <a:stretch/>
        </p:blipFill>
        <p:spPr bwMode="auto">
          <a:xfrm>
            <a:off x="6192520" y="4468023"/>
            <a:ext cx="1371600" cy="914400"/>
          </a:xfrm>
          <a:prstGeom prst="round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Lst>
        </p:spPr>
      </p:pic>
      <p:pic>
        <p:nvPicPr>
          <p:cNvPr id="1027" name="Picture 3"/>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28600" y="4469289"/>
            <a:ext cx="1371600" cy="911867"/>
          </a:xfrm>
          <a:prstGeom prst="round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Lst>
        </p:spPr>
      </p:pic>
      <p:pic>
        <p:nvPicPr>
          <p:cNvPr id="1034" name="Picture 10"/>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719580" y="4469289"/>
            <a:ext cx="1371600" cy="911867"/>
          </a:xfrm>
          <a:prstGeom prst="round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Lst>
        </p:spPr>
      </p:pic>
      <p:pic>
        <p:nvPicPr>
          <p:cNvPr id="27" name="Picture 8"/>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210560" y="4468023"/>
            <a:ext cx="1371600" cy="914400"/>
          </a:xfrm>
          <a:prstGeom prst="round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Lst>
        </p:spPr>
      </p:pic>
      <p:pic>
        <p:nvPicPr>
          <p:cNvPr id="24"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701540" y="4468023"/>
            <a:ext cx="1371600" cy="914400"/>
          </a:xfrm>
          <a:prstGeom prst="round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Lst>
        </p:spPr>
      </p:pic>
      <p:pic>
        <p:nvPicPr>
          <p:cNvPr id="25" name="Picture 3"/>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237122" y="232833"/>
            <a:ext cx="1820278" cy="1214967"/>
          </a:xfrm>
          <a:prstGeom prst="roundRect">
            <a:avLst/>
          </a:prstGeom>
          <a:noFill/>
          <a:ln w="9525">
            <a:noFill/>
            <a:miter lim="800000"/>
            <a:headEnd/>
            <a:tailEnd/>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8558553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190</TotalTime>
  <Words>544</Words>
  <Application>Microsoft Office PowerPoint</Application>
  <PresentationFormat>Custom</PresentationFormat>
  <Paragraphs>5</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Garamond Pro</vt:lpstr>
      <vt:lpstr>Arial</vt:lpstr>
      <vt:lpstr>Calibri</vt:lpstr>
      <vt:lpstr>Edwardian Script ITC</vt:lpstr>
      <vt:lpstr>Palatino Linotype</vt:lpstr>
      <vt:lpstr>Times New Roman</vt:lpstr>
      <vt:lpstr>Office Theme</vt:lpstr>
      <vt:lpstr>2010 S Smokerise Way Planters Pointe MLS# 17017702 $350,000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104 Westoe St | Summerville MLS# 1411433 | $309,900</dc:title>
  <dc:creator>CVH360</dc:creator>
  <cp:lastModifiedBy>A. Thomas Price</cp:lastModifiedBy>
  <cp:revision>46</cp:revision>
  <dcterms:created xsi:type="dcterms:W3CDTF">2006-08-16T00:00:00Z</dcterms:created>
  <dcterms:modified xsi:type="dcterms:W3CDTF">2017-07-14T20:13:26Z</dcterms:modified>
</cp:coreProperties>
</file>