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8" y="-230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524" y="0"/>
            <a:ext cx="7315198" cy="411640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527" y="4422578"/>
            <a:ext cx="7315202" cy="3160677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American Walnut hardwood floors throughout the home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High ceilings and extensive wood moldings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Family style kitchen is a chefs dream, featuring top of the line stainless steel appliances, 6' paneled refrigerator /freezer combination, expansive island, warming drawer, trash compactor, wet bar with ice maker and beverage refrigerator and bar seating for 4 or more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Warm and inviting family room, sunroom, eat in kitchen and living room are superb spaces for entertaining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Master retreat features sitting area with fireplace, a balcony that overlooks the creek, gardens and pool</a:t>
            </a:r>
            <a:b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</a:br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Cozy Master bathroom with jetted garden tub, his and hers sinks, a separate steam shower and separate water closet, huge walk in closet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Second floor features four more bedrooms and four baths and a media/playroom with a deck.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Media/pool room with full bar, ice maker and flat screen TV area, gym, huge office and full bath all occupy this first floor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Resort like salt water pool with large covered deck and spectacular manicured yard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Dock leading out to Toomer Creek features a boat lift and a jet dock, plus large floating dock and pier head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This particular section of Toomer Creek boast navigable water at low tide and is only a few minute boat ride out to the Wando River.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048000"/>
            <a:ext cx="7315199" cy="1121742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2011 Shell Ring Circle</a:t>
            </a:r>
            <a:br>
              <a:rPr lang="en-US" sz="280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Mount Pleasant :: MLS# 16012476 :: $1,695,000</a:t>
            </a:r>
            <a:endParaRPr lang="en-US" sz="1100" b="0" cap="none" dirty="0">
              <a:ln w="10541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696200" y="4357601"/>
            <a:ext cx="47244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63" y="9117797"/>
            <a:ext cx="757637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1175" y="8981182"/>
            <a:ext cx="333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 (843) 886-8110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M (843) 345-4647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clay@carolinaone.com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www.claysre.com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1503 Palm Blvd </a:t>
            </a:r>
            <a:r>
              <a:rPr lang="en-US" sz="7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Ste</a:t>
            </a:r>
            <a:endParaRPr lang="en-US" sz="7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9525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Dunes West  Deep Water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8078702"/>
            <a:ext cx="1371598" cy="909965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799" y="8079416"/>
            <a:ext cx="1371600" cy="909967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92"/>
          <a:stretch/>
        </p:blipFill>
        <p:spPr>
          <a:xfrm>
            <a:off x="5867399" y="8079773"/>
            <a:ext cx="137160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27" y="8077200"/>
            <a:ext cx="1364344" cy="910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599" y="8079773"/>
            <a:ext cx="1371600" cy="9099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-9525" y="4114800"/>
            <a:ext cx="7315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This gorgeous custom built, deep water home has too many incredible features to list them all.</a:t>
            </a:r>
            <a:endParaRPr lang="en-US" sz="1200" b="1" i="1" dirty="0">
              <a:solidFill>
                <a:schemeClr val="tx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9525" y="7615535"/>
            <a:ext cx="73152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This house has it all and so much more.</a:t>
            </a:r>
            <a:b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2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All located inside the gated Dunes West neighborhood of Mt. Pleasant.</a:t>
            </a:r>
            <a:endParaRPr lang="en-US" sz="12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287</TotalTime>
  <Words>163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2011 Shell Ring Circle Mount Pleasant :: MLS# 16012476 :: $1,695,000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2016-07-28T00:44:12Z</dcterms:modified>
</cp:coreProperties>
</file>