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7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6/27/2022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6/27/2022</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hyperlink" Target="https://youtu.be/jQSXgsNSE7A" TargetMode="External"/><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t="3555" b="3555"/>
          <a:stretch/>
        </p:blipFill>
        <p:spPr>
          <a:xfrm>
            <a:off x="0" y="0"/>
            <a:ext cx="8229600" cy="5096344"/>
          </a:xfrm>
          <a:prstGeom prst="rect">
            <a:avLst/>
          </a:prstGeom>
          <a:ln w="6350">
            <a:solidFill>
              <a:schemeClr val="bg1"/>
            </a:solid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88293"/>
            <a:ext cx="8229601" cy="2920757"/>
          </a:xfrm>
        </p:spPr>
        <p:txBody>
          <a:bodyPr anchor="ctr">
            <a:noAutofit/>
          </a:bodyPr>
          <a:lstStyle/>
          <a:p>
            <a:r>
              <a:rPr lang="en-US" sz="1050" dirty="0">
                <a:solidFill>
                  <a:srgbClr val="10253F"/>
                </a:solidFill>
                <a:latin typeface="Century Gothic" panose="020B0502020202020204" pitchFamily="34" charset="0"/>
                <a:ea typeface="Verdana" panose="020B0604030504040204" pitchFamily="34" charset="0"/>
                <a:cs typeface="Verdana" panose="020B0604030504040204" pitchFamily="34" charset="0"/>
              </a:rPr>
              <a:t>Looking to live close to the beach and have boat storage and be within minutes of Charleston and great shopping and have low maintenance? Welcome home! This great condo is it! Lots of open space, convenient first floor living; large living room, two large bedrooms, one bath with double vanity, &amp; screened porch with storage closet. Minutes from beach &amp; I526. No hauling groceries up stairs! Kitchen updated with stainless appliances plus wood/laminate floors and smooth ceilings. Entertaining is easy as dining area opens to living room with sliding glass doors to screened porch. Enjoy a country-club lifestyle on the manicured grounds of The Meridian. Club amenities include swimming pool with chair-lined deck, tennis and basketball courts, children's playground and magazine-worthy clubhouse. Located within minutes of beautiful beaches, public golf courses, great shopping at Town Center's over 70 stores and a short 20 minute drive to downtown Charleston or the airport, this home is convenient to hospitals and major employers. The Meridian is well managed, has deep reserves and a responsive team working to keep everything running smoothly. HOA fee includes exterior maintenance, water, sewer, pest control, property liability, flood insurance and access to amenities. Roof replaced by HOA this year. Boat Storage is an additional $40/month. Community is not approved for short term rentals, but it is one of the few condo communities approved for FDA loans. This is a gem of an opportunity to own or invest in Mt. Pleasant. Call soon! It won't last long!</a:t>
            </a:r>
          </a:p>
          <a:p>
            <a:endParaRPr lang="en-US" sz="1050" dirty="0">
              <a:solidFill>
                <a:srgbClr val="10253F"/>
              </a:solidFill>
              <a:latin typeface="Century Gothic" panose="020B0502020202020204" pitchFamily="34" charset="0"/>
              <a:ea typeface="Verdana" panose="020B0604030504040204" pitchFamily="34" charset="0"/>
              <a:cs typeface="Verdana" panose="020B0604030504040204" pitchFamily="34" charset="0"/>
            </a:endParaRPr>
          </a:p>
          <a:p>
            <a:r>
              <a:rPr lang="en-US" sz="1050" dirty="0">
                <a:solidFill>
                  <a:srgbClr val="10253F"/>
                </a:solidFill>
                <a:latin typeface="Century Gothic" panose="020B0502020202020204" pitchFamily="34" charset="0"/>
                <a:ea typeface="Verdana" panose="020B0604030504040204" pitchFamily="34" charset="0"/>
                <a:cs typeface="Verdana" panose="020B0604030504040204" pitchFamily="34" charset="0"/>
              </a:rPr>
              <a:t>Video Tour: </a:t>
            </a:r>
            <a:r>
              <a:rPr lang="en-US" sz="1050" dirty="0">
                <a:solidFill>
                  <a:srgbClr val="10253F"/>
                </a:solidFill>
                <a:latin typeface="Century Gothic" panose="020B0502020202020204" pitchFamily="34" charset="0"/>
                <a:ea typeface="Verdana" panose="020B0604030504040204" pitchFamily="34" charset="0"/>
                <a:cs typeface="Verdana" panose="020B0604030504040204" pitchFamily="34" charset="0"/>
                <a:hlinkClick r:id="rId3">
                  <a:extLst>
                    <a:ext uri="{A12FA001-AC4F-418D-AE19-62706E023703}">
                      <ahyp:hlinkClr xmlns:ahyp="http://schemas.microsoft.com/office/drawing/2018/hyperlinkcolor" val="tx"/>
                    </a:ext>
                  </a:extLst>
                </a:hlinkClick>
              </a:rPr>
              <a:t>https://youtu.be/jQSXgsNSE7A</a:t>
            </a:r>
            <a:r>
              <a:rPr lang="en-US" sz="1050" dirty="0">
                <a:solidFill>
                  <a:srgbClr val="10253F"/>
                </a:solidFill>
                <a:latin typeface="Century Gothic" panose="020B0502020202020204" pitchFamily="34" charset="0"/>
                <a:ea typeface="Verdana" panose="020B0604030504040204" pitchFamily="34" charset="0"/>
                <a:cs typeface="Verdana" panose="020B0604030504040204" pitchFamily="34" charset="0"/>
              </a:rPr>
              <a:t> </a:t>
            </a: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rcRect/>
          <a:stretch/>
        </p:blipFill>
        <p:spPr>
          <a:xfrm>
            <a:off x="160075" y="9031621"/>
            <a:ext cx="754325" cy="938715"/>
          </a:xfrm>
          <a:prstGeom prst="rect">
            <a:avLst/>
          </a:prstGeom>
        </p:spPr>
      </p:pic>
      <p:sp>
        <p:nvSpPr>
          <p:cNvPr id="17" name="Rectangle 16"/>
          <p:cNvSpPr/>
          <p:nvPr/>
        </p:nvSpPr>
        <p:spPr>
          <a:xfrm>
            <a:off x="2514601" y="9062398"/>
            <a:ext cx="3200399" cy="877163"/>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Sarah Graham</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843-693-0620</a:t>
            </a:r>
          </a:p>
          <a:p>
            <a:pPr algn="ctr"/>
            <a:r>
              <a:rPr lang="en-US" sz="1100" dirty="0">
                <a:solidFill>
                  <a:srgbClr val="10253F"/>
                </a:solidFill>
                <a:latin typeface="Century Gothic" panose="020B0502020202020204" pitchFamily="34" charset="0"/>
              </a:rPr>
              <a:t>sarah@yourcharlestonlifestyle.com</a:t>
            </a:r>
          </a:p>
          <a:p>
            <a:pPr algn="ctr"/>
            <a:r>
              <a:rPr lang="en-US" sz="1100" dirty="0">
                <a:solidFill>
                  <a:srgbClr val="10253F"/>
                </a:solidFill>
                <a:latin typeface="Century Gothic" panose="020B0502020202020204" pitchFamily="34" charset="0"/>
              </a:rPr>
              <a:t>yourcharlestonlifestyle.com</a:t>
            </a:r>
          </a:p>
        </p:txBody>
      </p:sp>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034645" y="9031621"/>
            <a:ext cx="1018310" cy="481850"/>
          </a:xfrm>
          <a:prstGeom prst="rect">
            <a:avLst/>
          </a:prstGeom>
        </p:spPr>
      </p:pic>
      <p:sp>
        <p:nvSpPr>
          <p:cNvPr id="18" name="Rectangle 17"/>
          <p:cNvSpPr/>
          <p:nvPr/>
        </p:nvSpPr>
        <p:spPr>
          <a:xfrm>
            <a:off x="6858000" y="9554838"/>
            <a:ext cx="13716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EXP Realty LLC</a:t>
            </a:r>
          </a:p>
          <a:p>
            <a:pPr algn="ctr"/>
            <a:r>
              <a:rPr lang="en-US" sz="700" dirty="0">
                <a:solidFill>
                  <a:srgbClr val="10253F"/>
                </a:solidFill>
                <a:latin typeface="Century Gothic" panose="020B0502020202020204" pitchFamily="34" charset="0"/>
              </a:rPr>
              <a:t>170 Meeting Street Ste 304</a:t>
            </a:r>
          </a:p>
          <a:p>
            <a:pPr algn="ctr"/>
            <a:r>
              <a:rPr lang="en-US" sz="700" dirty="0">
                <a:solidFill>
                  <a:srgbClr val="10253F"/>
                </a:solidFill>
                <a:latin typeface="Century Gothic" panose="020B0502020202020204" pitchFamily="34" charset="0"/>
              </a:rPr>
              <a:t>Charleston, SC 29401</a:t>
            </a:r>
          </a:p>
        </p:txBody>
      </p:sp>
      <p:sp>
        <p:nvSpPr>
          <p:cNvPr id="4" name="Rectangle 3">
            <a:extLst>
              <a:ext uri="{FF2B5EF4-FFF2-40B4-BE49-F238E27FC236}">
                <a16:creationId xmlns:a16="http://schemas.microsoft.com/office/drawing/2014/main" id="{BD5F38D1-3C09-476C-9544-C12C023A5A70}"/>
              </a:ext>
            </a:extLst>
          </p:cNvPr>
          <p:cNvSpPr/>
          <p:nvPr/>
        </p:nvSpPr>
        <p:spPr>
          <a:xfrm>
            <a:off x="8382000" y="1911747"/>
            <a:ext cx="1774845"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3" name="Picture 22" descr="A view of the shower&#10;&#10;Description automatically generated">
            <a:extLst>
              <a:ext uri="{FF2B5EF4-FFF2-40B4-BE49-F238E27FC236}">
                <a16:creationId xmlns:a16="http://schemas.microsoft.com/office/drawing/2014/main" id="{FC918EC7-9B26-4E86-98F0-724B68642A7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26600" y="786472"/>
            <a:ext cx="1371600" cy="2054831"/>
          </a:xfrm>
          <a:prstGeom prst="rect">
            <a:avLst/>
          </a:prstGeom>
        </p:spPr>
      </p:pic>
      <p:pic>
        <p:nvPicPr>
          <p:cNvPr id="37" name="Picture 36" descr="A picture containing brick, person, floor, painted&#10;&#10;Description automatically generated">
            <a:extLst>
              <a:ext uri="{FF2B5EF4-FFF2-40B4-BE49-F238E27FC236}">
                <a16:creationId xmlns:a16="http://schemas.microsoft.com/office/drawing/2014/main" id="{8004F2E9-8A28-47D6-8391-EAF345A0102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06009" y="6202468"/>
            <a:ext cx="1371600" cy="915163"/>
          </a:xfrm>
          <a:prstGeom prst="rect">
            <a:avLst/>
          </a:prstGeom>
        </p:spPr>
      </p:pic>
      <p:sp>
        <p:nvSpPr>
          <p:cNvPr id="2" name="Title 1"/>
          <p:cNvSpPr>
            <a:spLocks noGrp="1"/>
          </p:cNvSpPr>
          <p:nvPr>
            <p:ph type="ctrTitle"/>
          </p:nvPr>
        </p:nvSpPr>
        <p:spPr>
          <a:xfrm>
            <a:off x="3733800" y="13320"/>
            <a:ext cx="4495800" cy="1129680"/>
          </a:xfrm>
        </p:spPr>
        <p:txBody>
          <a:bodyPr anchor="t">
            <a:noAutofit/>
            <a:scene3d>
              <a:camera prst="orthographicFront"/>
              <a:lightRig rig="soft" dir="t">
                <a:rot lat="0" lon="0" rev="17220000"/>
              </a:lightRig>
            </a:scene3d>
            <a:sp3d prstMaterial="softEdge"/>
          </a:bodyPr>
          <a:lstStyle/>
          <a:p>
            <a:pPr algn="r"/>
            <a:r>
              <a:rPr lang="en-US" sz="2000" cap="none" dirty="0">
                <a:ln w="3175"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2011 N Highway 17 1400M</a:t>
            </a:r>
            <a:br>
              <a:rPr lang="en-US" sz="2000" cap="none" dirty="0">
                <a:ln w="3175"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3175"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The Meridian | Mount Pleasant</a:t>
            </a:r>
            <a:br>
              <a:rPr lang="en-US" sz="1600" cap="none" dirty="0">
                <a:ln w="3175"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3175"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22015041</a:t>
            </a:r>
            <a:br>
              <a:rPr lang="en-US" sz="1600" cap="none" dirty="0">
                <a:ln w="3175"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3175"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New Price $280,000</a:t>
            </a:r>
            <a:endParaRPr lang="en-US" sz="2000" cap="none" dirty="0">
              <a:ln w="3175"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9" name="Picture 18">
            <a:extLst>
              <a:ext uri="{FF2B5EF4-FFF2-40B4-BE49-F238E27FC236}">
                <a16:creationId xmlns:a16="http://schemas.microsoft.com/office/drawing/2014/main" id="{75392122-D52C-4AA7-A723-E25D9FF08EA6}"/>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0" y="8001000"/>
            <a:ext cx="1371600" cy="914400"/>
          </a:xfrm>
          <a:prstGeom prst="rect">
            <a:avLst/>
          </a:prstGeom>
          <a:ln w="12700">
            <a:solidFill>
              <a:schemeClr val="bg1"/>
            </a:solidFill>
          </a:ln>
        </p:spPr>
      </p:pic>
      <p:pic>
        <p:nvPicPr>
          <p:cNvPr id="28" name="Picture 27">
            <a:extLst>
              <a:ext uri="{FF2B5EF4-FFF2-40B4-BE49-F238E27FC236}">
                <a16:creationId xmlns:a16="http://schemas.microsoft.com/office/drawing/2014/main" id="{8C4CAB4F-B91B-4F23-853A-E1F331D202F3}"/>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2743200" y="8001000"/>
            <a:ext cx="1371600" cy="914400"/>
          </a:xfrm>
          <a:prstGeom prst="rect">
            <a:avLst/>
          </a:prstGeom>
          <a:ln w="12700">
            <a:solidFill>
              <a:schemeClr val="bg1"/>
            </a:solidFill>
          </a:ln>
        </p:spPr>
      </p:pic>
      <p:pic>
        <p:nvPicPr>
          <p:cNvPr id="31" name="Picture 30">
            <a:extLst>
              <a:ext uri="{FF2B5EF4-FFF2-40B4-BE49-F238E27FC236}">
                <a16:creationId xmlns:a16="http://schemas.microsoft.com/office/drawing/2014/main" id="{51C6CE16-406D-4102-B4A1-FD51217AFB9F}"/>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486400" y="8001000"/>
            <a:ext cx="1371600" cy="914400"/>
          </a:xfrm>
          <a:prstGeom prst="rect">
            <a:avLst/>
          </a:prstGeom>
          <a:ln w="12700">
            <a:solidFill>
              <a:schemeClr val="bg1"/>
            </a:solidFill>
          </a:ln>
        </p:spPr>
      </p:pic>
      <p:pic>
        <p:nvPicPr>
          <p:cNvPr id="33" name="Picture 32">
            <a:extLst>
              <a:ext uri="{FF2B5EF4-FFF2-40B4-BE49-F238E27FC236}">
                <a16:creationId xmlns:a16="http://schemas.microsoft.com/office/drawing/2014/main" id="{2696431F-44F5-491F-B498-1C6E492EB34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371600" y="8001000"/>
            <a:ext cx="1371600" cy="914400"/>
          </a:xfrm>
          <a:prstGeom prst="rect">
            <a:avLst/>
          </a:prstGeom>
          <a:ln w="12700">
            <a:solidFill>
              <a:schemeClr val="bg1"/>
            </a:solidFill>
          </a:ln>
        </p:spPr>
      </p:pic>
      <p:pic>
        <p:nvPicPr>
          <p:cNvPr id="35" name="Picture 34">
            <a:extLst>
              <a:ext uri="{FF2B5EF4-FFF2-40B4-BE49-F238E27FC236}">
                <a16:creationId xmlns:a16="http://schemas.microsoft.com/office/drawing/2014/main" id="{CBC479BF-3035-4D31-A6D5-83B69EA983F3}"/>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858000" y="8001000"/>
            <a:ext cx="1371600" cy="914400"/>
          </a:xfrm>
          <a:prstGeom prst="rect">
            <a:avLst/>
          </a:prstGeom>
          <a:ln w="12700">
            <a:solidFill>
              <a:schemeClr val="bg1"/>
            </a:solidFill>
          </a:ln>
        </p:spPr>
      </p:pic>
      <p:pic>
        <p:nvPicPr>
          <p:cNvPr id="22" name="Picture 21">
            <a:extLst>
              <a:ext uri="{FF2B5EF4-FFF2-40B4-BE49-F238E27FC236}">
                <a16:creationId xmlns:a16="http://schemas.microsoft.com/office/drawing/2014/main" id="{D6E9A478-A9B2-8DD3-685F-59EB4F7587F9}"/>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114800" y="8001000"/>
            <a:ext cx="1371600" cy="914400"/>
          </a:xfrm>
          <a:prstGeom prst="rect">
            <a:avLst/>
          </a:prstGeom>
          <a:ln w="12700">
            <a:solidFill>
              <a:schemeClr val="bg1"/>
            </a:solidFill>
          </a:ln>
        </p:spPr>
      </p:pic>
      <p:sp>
        <p:nvSpPr>
          <p:cNvPr id="25" name="Title 1">
            <a:extLst>
              <a:ext uri="{FF2B5EF4-FFF2-40B4-BE49-F238E27FC236}">
                <a16:creationId xmlns:a16="http://schemas.microsoft.com/office/drawing/2014/main" id="{B7692686-17AE-9109-7A85-7CC3238F44C3}"/>
              </a:ext>
            </a:extLst>
          </p:cNvPr>
          <p:cNvSpPr txBox="1">
            <a:spLocks/>
          </p:cNvSpPr>
          <p:nvPr/>
        </p:nvSpPr>
        <p:spPr>
          <a:xfrm>
            <a:off x="0" y="76200"/>
            <a:ext cx="4495800" cy="981544"/>
          </a:xfrm>
          <a:prstGeom prst="rect">
            <a:avLst/>
          </a:prstGeom>
        </p:spPr>
        <p:txBody>
          <a:bodyPr vert="horz" lIns="45720" tIns="0" rIns="45720" bIns="0" anchor="t">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algn="l" defTabSz="914400"/>
            <a:r>
              <a:rPr lang="en-US" sz="4400" b="0" cap="none" dirty="0">
                <a:ln w="3175" cmpd="sng">
                  <a:noFill/>
                  <a:prstDash val="solid"/>
                </a:ln>
                <a:solidFill>
                  <a:srgbClr val="10253F"/>
                </a:solidFill>
                <a:effectLst/>
                <a:latin typeface="Great Vibes" panose="02000507080000020002" pitchFamily="2" charset="0"/>
              </a:rPr>
              <a:t>Minutes to the Beach</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621</TotalTime>
  <Words>350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Great Vibes</vt:lpstr>
      <vt:lpstr>Lucida Sans</vt:lpstr>
      <vt:lpstr>Wingdings</vt:lpstr>
      <vt:lpstr>Wingdings 2</vt:lpstr>
      <vt:lpstr>Wingdings 3</vt:lpstr>
      <vt:lpstr>Apex</vt:lpstr>
      <vt:lpstr>2011 N Highway 17 1400M The Meridian | Mount Pleasant MLS# 22015041 New Price $280,000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101</cp:revision>
  <dcterms:created xsi:type="dcterms:W3CDTF">2006-08-16T00:00:00Z</dcterms:created>
  <dcterms:modified xsi:type="dcterms:W3CDTF">2022-06-27T20:37:53Z</dcterms:modified>
</cp:coreProperties>
</file>